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4"/>
  </p:notesMasterIdLst>
  <p:handoutMasterIdLst>
    <p:handoutMasterId r:id="rId5"/>
  </p:handoutMasterIdLst>
  <p:sldIdLst>
    <p:sldId id="258" r:id="rId2"/>
    <p:sldId id="257" r:id="rId3"/>
  </p:sldIdLst>
  <p:sldSz cx="21388388" cy="30275213"/>
  <p:notesSz cx="6888163" cy="10018713"/>
  <p:defaultTextStyle>
    <a:defPPr>
      <a:defRPr lang="en-US"/>
    </a:defPPr>
    <a:lvl1pPr marL="0" algn="l" defTabSz="3038715" rtl="0" eaLnBrk="1" latinLnBrk="0" hangingPunct="1">
      <a:defRPr sz="6000" kern="1200">
        <a:solidFill>
          <a:schemeClr val="tx1"/>
        </a:solidFill>
        <a:latin typeface="+mn-lt"/>
        <a:ea typeface="+mn-ea"/>
        <a:cs typeface="+mn-cs"/>
      </a:defRPr>
    </a:lvl1pPr>
    <a:lvl2pPr marL="1519358" algn="l" defTabSz="3038715" rtl="0" eaLnBrk="1" latinLnBrk="0" hangingPunct="1">
      <a:defRPr sz="6000" kern="1200">
        <a:solidFill>
          <a:schemeClr val="tx1"/>
        </a:solidFill>
        <a:latin typeface="+mn-lt"/>
        <a:ea typeface="+mn-ea"/>
        <a:cs typeface="+mn-cs"/>
      </a:defRPr>
    </a:lvl2pPr>
    <a:lvl3pPr marL="3038715" algn="l" defTabSz="3038715" rtl="0" eaLnBrk="1" latinLnBrk="0" hangingPunct="1">
      <a:defRPr sz="6000" kern="1200">
        <a:solidFill>
          <a:schemeClr val="tx1"/>
        </a:solidFill>
        <a:latin typeface="+mn-lt"/>
        <a:ea typeface="+mn-ea"/>
        <a:cs typeface="+mn-cs"/>
      </a:defRPr>
    </a:lvl3pPr>
    <a:lvl4pPr marL="4558071" algn="l" defTabSz="3038715" rtl="0" eaLnBrk="1" latinLnBrk="0" hangingPunct="1">
      <a:defRPr sz="6000" kern="1200">
        <a:solidFill>
          <a:schemeClr val="tx1"/>
        </a:solidFill>
        <a:latin typeface="+mn-lt"/>
        <a:ea typeface="+mn-ea"/>
        <a:cs typeface="+mn-cs"/>
      </a:defRPr>
    </a:lvl4pPr>
    <a:lvl5pPr marL="6077429" algn="l" defTabSz="3038715" rtl="0" eaLnBrk="1" latinLnBrk="0" hangingPunct="1">
      <a:defRPr sz="6000" kern="1200">
        <a:solidFill>
          <a:schemeClr val="tx1"/>
        </a:solidFill>
        <a:latin typeface="+mn-lt"/>
        <a:ea typeface="+mn-ea"/>
        <a:cs typeface="+mn-cs"/>
      </a:defRPr>
    </a:lvl5pPr>
    <a:lvl6pPr marL="7596786" algn="l" defTabSz="3038715" rtl="0" eaLnBrk="1" latinLnBrk="0" hangingPunct="1">
      <a:defRPr sz="6000" kern="1200">
        <a:solidFill>
          <a:schemeClr val="tx1"/>
        </a:solidFill>
        <a:latin typeface="+mn-lt"/>
        <a:ea typeface="+mn-ea"/>
        <a:cs typeface="+mn-cs"/>
      </a:defRPr>
    </a:lvl6pPr>
    <a:lvl7pPr marL="9116145" algn="l" defTabSz="3038715" rtl="0" eaLnBrk="1" latinLnBrk="0" hangingPunct="1">
      <a:defRPr sz="6000" kern="1200">
        <a:solidFill>
          <a:schemeClr val="tx1"/>
        </a:solidFill>
        <a:latin typeface="+mn-lt"/>
        <a:ea typeface="+mn-ea"/>
        <a:cs typeface="+mn-cs"/>
      </a:defRPr>
    </a:lvl7pPr>
    <a:lvl8pPr marL="10635501" algn="l" defTabSz="3038715" rtl="0" eaLnBrk="1" latinLnBrk="0" hangingPunct="1">
      <a:defRPr sz="6000" kern="1200">
        <a:solidFill>
          <a:schemeClr val="tx1"/>
        </a:solidFill>
        <a:latin typeface="+mn-lt"/>
        <a:ea typeface="+mn-ea"/>
        <a:cs typeface="+mn-cs"/>
      </a:defRPr>
    </a:lvl8pPr>
    <a:lvl9pPr marL="12154859" algn="l" defTabSz="3038715" rtl="0" eaLnBrk="1" latinLnBrk="0" hangingPunct="1">
      <a:defRPr sz="60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65">
          <p15:clr>
            <a:srgbClr val="A4A3A4"/>
          </p15:clr>
        </p15:guide>
        <p15:guide id="3" orient="horz" pos="18541">
          <p15:clr>
            <a:srgbClr val="A4A3A4"/>
          </p15:clr>
        </p15:guide>
        <p15:guide id="5" pos="13191">
          <p15:clr>
            <a:srgbClr val="A4A3A4"/>
          </p15:clr>
        </p15:guide>
      </p15:sldGuideLst>
    </p:ext>
    <p:ext uri="{2D200454-40CA-4A62-9FC3-DE9A4176ACB9}">
      <p15:notesGuideLst xmlns:p15="http://schemas.microsoft.com/office/powerpoint/2012/main">
        <p15:guide id="1" orient="horz" pos="3156" userDrawn="1">
          <p15:clr>
            <a:srgbClr val="A4A3A4"/>
          </p15:clr>
        </p15:guide>
        <p15:guide id="2" pos="217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 id="4" name="Taehyun Jung" initials="TJ" lastIdx="2" clrIdx="4">
    <p:extLst>
      <p:ext uri="{19B8F6BF-5375-455C-9EA6-DF929625EA0E}">
        <p15:presenceInfo xmlns:p15="http://schemas.microsoft.com/office/powerpoint/2012/main" userId="a3451b165ff1979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89" autoAdjust="0"/>
    <p:restoredTop sz="94777" autoAdjust="0"/>
  </p:normalViewPr>
  <p:slideViewPr>
    <p:cSldViewPr snapToGrid="0" snapToObjects="1" showGuides="1">
      <p:cViewPr>
        <p:scale>
          <a:sx n="30" d="100"/>
          <a:sy n="30" d="100"/>
        </p:scale>
        <p:origin x="2298" y="36"/>
      </p:cViewPr>
      <p:guideLst>
        <p:guide orient="horz" pos="265"/>
        <p:guide orient="horz" pos="18541"/>
        <p:guide pos="1319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83" d="100"/>
          <a:sy n="83" d="100"/>
        </p:scale>
        <p:origin x="-2730" y="-84"/>
      </p:cViewPr>
      <p:guideLst>
        <p:guide orient="horz" pos="3156"/>
        <p:guide pos="217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4" dt="2024-06-20T01:56:22.707" idx="2">
    <p:pos x="12867" y="-93"/>
    <p:text>PA1, PB4 등과 같은 포스터 번호를 써 주세요.</p:text>
    <p:extLst>
      <p:ext uri="{C676402C-5697-4E1C-873F-D02D1690AC5C}">
        <p15:threadingInfo xmlns:p15="http://schemas.microsoft.com/office/powerpoint/2012/main" timeZoneBias="-5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0936"/>
          </a:xfrm>
          <a:prstGeom prst="rect">
            <a:avLst/>
          </a:prstGeom>
        </p:spPr>
        <p:txBody>
          <a:bodyPr vert="horz" lIns="96606" tIns="48303" rIns="96606" bIns="48303" rtlCol="0"/>
          <a:lstStyle>
            <a:lvl1pPr algn="l">
              <a:defRPr sz="1300"/>
            </a:lvl1pPr>
          </a:lstStyle>
          <a:p>
            <a:endParaRPr lang="en-US"/>
          </a:p>
        </p:txBody>
      </p:sp>
      <p:sp>
        <p:nvSpPr>
          <p:cNvPr id="3" name="Date Placeholder 2"/>
          <p:cNvSpPr>
            <a:spLocks noGrp="1"/>
          </p:cNvSpPr>
          <p:nvPr>
            <p:ph type="dt" sz="quarter" idx="1"/>
          </p:nvPr>
        </p:nvSpPr>
        <p:spPr>
          <a:xfrm>
            <a:off x="3901698" y="0"/>
            <a:ext cx="2984871" cy="500936"/>
          </a:xfrm>
          <a:prstGeom prst="rect">
            <a:avLst/>
          </a:prstGeom>
        </p:spPr>
        <p:txBody>
          <a:bodyPr vert="horz" lIns="96606" tIns="48303" rIns="96606" bIns="48303" rtlCol="0"/>
          <a:lstStyle>
            <a:lvl1pPr algn="r">
              <a:defRPr sz="1300"/>
            </a:lvl1pPr>
          </a:lstStyle>
          <a:p>
            <a:fld id="{0158C5BC-9A70-462C-B28D-9600239EAC64}" type="datetimeFigureOut">
              <a:rPr lang="en-US" smtClean="0"/>
              <a:pPr/>
              <a:t>6/20/2024</a:t>
            </a:fld>
            <a:endParaRPr lang="en-US"/>
          </a:p>
        </p:txBody>
      </p:sp>
      <p:sp>
        <p:nvSpPr>
          <p:cNvPr id="4" name="Footer Placeholder 3"/>
          <p:cNvSpPr>
            <a:spLocks noGrp="1"/>
          </p:cNvSpPr>
          <p:nvPr>
            <p:ph type="ftr" sz="quarter" idx="2"/>
          </p:nvPr>
        </p:nvSpPr>
        <p:spPr>
          <a:xfrm>
            <a:off x="0" y="9516038"/>
            <a:ext cx="2984871" cy="500936"/>
          </a:xfrm>
          <a:prstGeom prst="rect">
            <a:avLst/>
          </a:prstGeom>
        </p:spPr>
        <p:txBody>
          <a:bodyPr vert="horz" lIns="96606" tIns="48303" rIns="96606" bIns="48303" rtlCol="0" anchor="b"/>
          <a:lstStyle>
            <a:lvl1pPr algn="l">
              <a:defRPr sz="1300"/>
            </a:lvl1pPr>
          </a:lstStyle>
          <a:p>
            <a:endParaRPr lang="en-US"/>
          </a:p>
        </p:txBody>
      </p:sp>
      <p:sp>
        <p:nvSpPr>
          <p:cNvPr id="5" name="Slide Number Placeholder 4"/>
          <p:cNvSpPr>
            <a:spLocks noGrp="1"/>
          </p:cNvSpPr>
          <p:nvPr>
            <p:ph type="sldNum" sz="quarter" idx="3"/>
          </p:nvPr>
        </p:nvSpPr>
        <p:spPr>
          <a:xfrm>
            <a:off x="3901698" y="9516038"/>
            <a:ext cx="2984871" cy="500936"/>
          </a:xfrm>
          <a:prstGeom prst="rect">
            <a:avLst/>
          </a:prstGeom>
        </p:spPr>
        <p:txBody>
          <a:bodyPr vert="horz" lIns="96606" tIns="48303" rIns="96606" bIns="48303" rtlCol="0" anchor="b"/>
          <a:lstStyle>
            <a:lvl1pPr algn="r">
              <a:defRPr sz="13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2639113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0936"/>
          </a:xfrm>
          <a:prstGeom prst="rect">
            <a:avLst/>
          </a:prstGeom>
        </p:spPr>
        <p:txBody>
          <a:bodyPr vert="horz" lIns="96606" tIns="48303" rIns="96606" bIns="48303" rtlCol="0"/>
          <a:lstStyle>
            <a:lvl1pPr algn="l">
              <a:defRPr sz="1300"/>
            </a:lvl1pPr>
          </a:lstStyle>
          <a:p>
            <a:endParaRPr lang="en-US" dirty="0"/>
          </a:p>
        </p:txBody>
      </p:sp>
      <p:sp>
        <p:nvSpPr>
          <p:cNvPr id="3" name="Date Placeholder 2"/>
          <p:cNvSpPr>
            <a:spLocks noGrp="1"/>
          </p:cNvSpPr>
          <p:nvPr>
            <p:ph type="dt" idx="1"/>
          </p:nvPr>
        </p:nvSpPr>
        <p:spPr>
          <a:xfrm>
            <a:off x="3901698" y="0"/>
            <a:ext cx="2984871" cy="500936"/>
          </a:xfrm>
          <a:prstGeom prst="rect">
            <a:avLst/>
          </a:prstGeom>
        </p:spPr>
        <p:txBody>
          <a:bodyPr vert="horz" lIns="96606" tIns="48303" rIns="96606" bIns="48303" rtlCol="0"/>
          <a:lstStyle>
            <a:lvl1pPr algn="r">
              <a:defRPr sz="1300"/>
            </a:lvl1pPr>
          </a:lstStyle>
          <a:p>
            <a:fld id="{E6CC2317-6751-4CD4-9995-8782DD78E936}" type="datetimeFigureOut">
              <a:rPr lang="en-US" smtClean="0"/>
              <a:pPr/>
              <a:t>6/20/2024</a:t>
            </a:fld>
            <a:endParaRPr lang="en-US" dirty="0"/>
          </a:p>
        </p:txBody>
      </p:sp>
      <p:sp>
        <p:nvSpPr>
          <p:cNvPr id="4" name="Slide Image Placeholder 3"/>
          <p:cNvSpPr>
            <a:spLocks noGrp="1" noRot="1" noChangeAspect="1"/>
          </p:cNvSpPr>
          <p:nvPr>
            <p:ph type="sldImg" idx="2"/>
          </p:nvPr>
        </p:nvSpPr>
        <p:spPr>
          <a:xfrm>
            <a:off x="2117725" y="750888"/>
            <a:ext cx="2652713" cy="3757612"/>
          </a:xfrm>
          <a:prstGeom prst="rect">
            <a:avLst/>
          </a:prstGeom>
          <a:noFill/>
          <a:ln w="12700">
            <a:solidFill>
              <a:prstClr val="black"/>
            </a:solidFill>
          </a:ln>
        </p:spPr>
        <p:txBody>
          <a:bodyPr vert="horz" lIns="96606" tIns="48303" rIns="96606" bIns="48303" rtlCol="0" anchor="ctr"/>
          <a:lstStyle/>
          <a:p>
            <a:endParaRPr lang="en-US" dirty="0"/>
          </a:p>
        </p:txBody>
      </p:sp>
      <p:sp>
        <p:nvSpPr>
          <p:cNvPr id="5" name="Notes Placeholder 4"/>
          <p:cNvSpPr>
            <a:spLocks noGrp="1"/>
          </p:cNvSpPr>
          <p:nvPr>
            <p:ph type="body" sz="quarter" idx="3"/>
          </p:nvPr>
        </p:nvSpPr>
        <p:spPr>
          <a:xfrm>
            <a:off x="688817" y="4758889"/>
            <a:ext cx="5510530" cy="4508421"/>
          </a:xfrm>
          <a:prstGeom prst="rect">
            <a:avLst/>
          </a:prstGeom>
        </p:spPr>
        <p:txBody>
          <a:bodyPr vert="horz" lIns="96606" tIns="48303" rIns="96606" bIns="4830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16038"/>
            <a:ext cx="2984871" cy="500936"/>
          </a:xfrm>
          <a:prstGeom prst="rect">
            <a:avLst/>
          </a:prstGeom>
        </p:spPr>
        <p:txBody>
          <a:bodyPr vert="horz" lIns="96606" tIns="48303" rIns="96606" bIns="48303"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01698" y="9516038"/>
            <a:ext cx="2984871" cy="500936"/>
          </a:xfrm>
          <a:prstGeom prst="rect">
            <a:avLst/>
          </a:prstGeom>
        </p:spPr>
        <p:txBody>
          <a:bodyPr vert="horz" lIns="96606" tIns="48303" rIns="96606" bIns="48303" rtlCol="0" anchor="b"/>
          <a:lstStyle>
            <a:lvl1pPr algn="r">
              <a:defRPr sz="13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09100856"/>
      </p:ext>
    </p:extLst>
  </p:cSld>
  <p:clrMap bg1="lt1" tx1="dk1" bg2="lt2" tx2="dk2" accent1="accent1" accent2="accent2" accent3="accent3" accent4="accent4" accent5="accent5" accent6="accent6" hlink="hlink" folHlink="folHlink"/>
  <p:notesStyle>
    <a:lvl1pPr marL="0" algn="l" defTabSz="3038715" rtl="0" eaLnBrk="1" latinLnBrk="0" hangingPunct="1">
      <a:defRPr sz="4100" kern="1200">
        <a:solidFill>
          <a:schemeClr val="tx1"/>
        </a:solidFill>
        <a:latin typeface="+mn-lt"/>
        <a:ea typeface="+mn-ea"/>
        <a:cs typeface="+mn-cs"/>
      </a:defRPr>
    </a:lvl1pPr>
    <a:lvl2pPr marL="1519358" algn="l" defTabSz="3038715" rtl="0" eaLnBrk="1" latinLnBrk="0" hangingPunct="1">
      <a:defRPr sz="4100" kern="1200">
        <a:solidFill>
          <a:schemeClr val="tx1"/>
        </a:solidFill>
        <a:latin typeface="+mn-lt"/>
        <a:ea typeface="+mn-ea"/>
        <a:cs typeface="+mn-cs"/>
      </a:defRPr>
    </a:lvl2pPr>
    <a:lvl3pPr marL="3038715" algn="l" defTabSz="3038715" rtl="0" eaLnBrk="1" latinLnBrk="0" hangingPunct="1">
      <a:defRPr sz="4100" kern="1200">
        <a:solidFill>
          <a:schemeClr val="tx1"/>
        </a:solidFill>
        <a:latin typeface="+mn-lt"/>
        <a:ea typeface="+mn-ea"/>
        <a:cs typeface="+mn-cs"/>
      </a:defRPr>
    </a:lvl3pPr>
    <a:lvl4pPr marL="4558071" algn="l" defTabSz="3038715" rtl="0" eaLnBrk="1" latinLnBrk="0" hangingPunct="1">
      <a:defRPr sz="4100" kern="1200">
        <a:solidFill>
          <a:schemeClr val="tx1"/>
        </a:solidFill>
        <a:latin typeface="+mn-lt"/>
        <a:ea typeface="+mn-ea"/>
        <a:cs typeface="+mn-cs"/>
      </a:defRPr>
    </a:lvl4pPr>
    <a:lvl5pPr marL="6077429" algn="l" defTabSz="3038715" rtl="0" eaLnBrk="1" latinLnBrk="0" hangingPunct="1">
      <a:defRPr sz="4100" kern="1200">
        <a:solidFill>
          <a:schemeClr val="tx1"/>
        </a:solidFill>
        <a:latin typeface="+mn-lt"/>
        <a:ea typeface="+mn-ea"/>
        <a:cs typeface="+mn-cs"/>
      </a:defRPr>
    </a:lvl5pPr>
    <a:lvl6pPr marL="7596786" algn="l" defTabSz="3038715" rtl="0" eaLnBrk="1" latinLnBrk="0" hangingPunct="1">
      <a:defRPr sz="4100" kern="1200">
        <a:solidFill>
          <a:schemeClr val="tx1"/>
        </a:solidFill>
        <a:latin typeface="+mn-lt"/>
        <a:ea typeface="+mn-ea"/>
        <a:cs typeface="+mn-cs"/>
      </a:defRPr>
    </a:lvl6pPr>
    <a:lvl7pPr marL="9116145" algn="l" defTabSz="3038715" rtl="0" eaLnBrk="1" latinLnBrk="0" hangingPunct="1">
      <a:defRPr sz="4100" kern="1200">
        <a:solidFill>
          <a:schemeClr val="tx1"/>
        </a:solidFill>
        <a:latin typeface="+mn-lt"/>
        <a:ea typeface="+mn-ea"/>
        <a:cs typeface="+mn-cs"/>
      </a:defRPr>
    </a:lvl7pPr>
    <a:lvl8pPr marL="10635501" algn="l" defTabSz="3038715" rtl="0" eaLnBrk="1" latinLnBrk="0" hangingPunct="1">
      <a:defRPr sz="4100" kern="1200">
        <a:solidFill>
          <a:schemeClr val="tx1"/>
        </a:solidFill>
        <a:latin typeface="+mn-lt"/>
        <a:ea typeface="+mn-ea"/>
        <a:cs typeface="+mn-cs"/>
      </a:defRPr>
    </a:lvl8pPr>
    <a:lvl9pPr marL="12154859" algn="l" defTabSz="3038715" rtl="0" eaLnBrk="1" latinLnBrk="0" hangingPunct="1">
      <a:defRPr sz="4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2</a:t>
            </a:fld>
            <a:endParaRPr lang="en-US" dirty="0"/>
          </a:p>
        </p:txBody>
      </p:sp>
    </p:spTree>
    <p:extLst>
      <p:ext uri="{BB962C8B-B14F-4D97-AF65-F5344CB8AC3E}">
        <p14:creationId xmlns:p14="http://schemas.microsoft.com/office/powerpoint/2010/main" val="3183462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1 Templat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440616" y="5365571"/>
            <a:ext cx="10101856" cy="634878"/>
          </a:xfrm>
          <a:prstGeom prst="rect">
            <a:avLst/>
          </a:prstGeom>
        </p:spPr>
        <p:txBody>
          <a:bodyPr wrap="square" lIns="158267" tIns="158267" rIns="158267" bIns="158267">
            <a:spAutoFit/>
          </a:bodyPr>
          <a:lstStyle>
            <a:lvl1pPr marL="0" indent="0">
              <a:buNone/>
              <a:defRPr sz="2000">
                <a:solidFill>
                  <a:schemeClr val="accent5">
                    <a:lumMod val="50000"/>
                  </a:schemeClr>
                </a:solidFill>
                <a:latin typeface="Times New Roman" panose="02020603050405020304" pitchFamily="18" charset="0"/>
                <a:cs typeface="Times New Roman" panose="02020603050405020304" pitchFamily="18" charset="0"/>
              </a:defRPr>
            </a:lvl1pPr>
            <a:lvl2pPr marL="1028732" indent="-395666">
              <a:defRPr sz="1700">
                <a:latin typeface="Trebuchet MS" pitchFamily="34" charset="0"/>
              </a:defRPr>
            </a:lvl2pPr>
            <a:lvl3pPr marL="1424397" indent="-395666">
              <a:defRPr sz="1700">
                <a:latin typeface="Trebuchet MS" pitchFamily="34" charset="0"/>
              </a:defRPr>
            </a:lvl3pPr>
            <a:lvl4pPr marL="1859630" indent="-435233">
              <a:defRPr sz="1700">
                <a:latin typeface="Trebuchet MS" pitchFamily="34" charset="0"/>
              </a:defRPr>
            </a:lvl4pPr>
            <a:lvl5pPr marL="2176163" indent="-316533">
              <a:defRPr sz="17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449463" y="4842926"/>
            <a:ext cx="10093882" cy="566030"/>
          </a:xfrm>
          <a:prstGeom prst="rect">
            <a:avLst/>
          </a:prstGeom>
          <a:noFill/>
        </p:spPr>
        <p:txBody>
          <a:bodyPr wrap="square" lIns="63307" tIns="63307" rIns="63307" bIns="63307" anchor="ctr" anchorCtr="0">
            <a:spAutoFit/>
          </a:bodyPr>
          <a:lstStyle>
            <a:lvl1pPr marL="0" indent="0" algn="ctr">
              <a:buNone/>
              <a:defRPr sz="2800" b="1" u="sng" baseline="0">
                <a:solidFill>
                  <a:schemeClr val="accent5">
                    <a:lumMod val="50000"/>
                  </a:schemeClr>
                </a:solidFill>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449461" y="13071318"/>
            <a:ext cx="10096349" cy="566030"/>
          </a:xfrm>
          <a:prstGeom prst="rect">
            <a:avLst/>
          </a:prstGeom>
          <a:noFill/>
        </p:spPr>
        <p:txBody>
          <a:bodyPr wrap="square" lIns="63307" tIns="63307" rIns="63307" bIns="63307" anchor="ctr" anchorCtr="0">
            <a:spAutoFit/>
          </a:bodyPr>
          <a:lstStyle>
            <a:lvl1pPr marL="0" indent="0" algn="ctr">
              <a:buNone/>
              <a:defRPr sz="2800" b="1" u="sng" baseline="0">
                <a:solidFill>
                  <a:schemeClr val="accent5">
                    <a:lumMod val="50000"/>
                  </a:schemeClr>
                </a:solidFill>
              </a:defRPr>
            </a:lvl1pPr>
          </a:lstStyle>
          <a:p>
            <a:pPr lvl="0"/>
            <a:r>
              <a:rPr lang="en-US" dirty="0"/>
              <a:t>(click to edit)  OBJECTIVES</a:t>
            </a:r>
          </a:p>
        </p:txBody>
      </p:sp>
      <p:sp>
        <p:nvSpPr>
          <p:cNvPr id="25" name="Text Placeholder 5"/>
          <p:cNvSpPr>
            <a:spLocks noGrp="1"/>
          </p:cNvSpPr>
          <p:nvPr>
            <p:ph type="body" sz="quarter" idx="25" hasCustomPrompt="1"/>
          </p:nvPr>
        </p:nvSpPr>
        <p:spPr>
          <a:xfrm>
            <a:off x="10846594" y="4842926"/>
            <a:ext cx="10093752" cy="566030"/>
          </a:xfrm>
          <a:prstGeom prst="rect">
            <a:avLst/>
          </a:prstGeom>
          <a:noFill/>
        </p:spPr>
        <p:txBody>
          <a:bodyPr wrap="square" lIns="63307" tIns="63307" rIns="63307" bIns="63307" anchor="ctr" anchorCtr="0">
            <a:spAutoFit/>
          </a:bodyPr>
          <a:lstStyle>
            <a:lvl1pPr marL="0" indent="0" algn="ctr">
              <a:buNone/>
              <a:defRPr sz="2800"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10846594" y="5365571"/>
            <a:ext cx="10093752" cy="634878"/>
          </a:xfrm>
          <a:prstGeom prst="rect">
            <a:avLst/>
          </a:prstGeom>
        </p:spPr>
        <p:txBody>
          <a:bodyPr wrap="square" lIns="158267" tIns="158267" rIns="158267" bIns="158267">
            <a:spAutoFit/>
          </a:bodyPr>
          <a:lstStyle>
            <a:lvl1pPr marL="0" indent="0">
              <a:buNone/>
              <a:defRPr sz="2000">
                <a:solidFill>
                  <a:schemeClr val="accent5">
                    <a:lumMod val="50000"/>
                  </a:schemeClr>
                </a:solidFill>
                <a:latin typeface="Times New Roman" panose="02020603050405020304" pitchFamily="18" charset="0"/>
                <a:cs typeface="Times New Roman" panose="02020603050405020304" pitchFamily="18" charset="0"/>
              </a:defRPr>
            </a:lvl1pPr>
            <a:lvl2pPr marL="1028732" indent="-395666">
              <a:defRPr sz="1700">
                <a:latin typeface="Trebuchet MS" pitchFamily="34" charset="0"/>
              </a:defRPr>
            </a:lvl2pPr>
            <a:lvl3pPr marL="1424397" indent="-395666">
              <a:defRPr sz="1700">
                <a:latin typeface="Trebuchet MS" pitchFamily="34" charset="0"/>
              </a:defRPr>
            </a:lvl3pPr>
            <a:lvl4pPr marL="1859630" indent="-435233">
              <a:defRPr sz="1700">
                <a:latin typeface="Trebuchet MS" pitchFamily="34" charset="0"/>
              </a:defRPr>
            </a:lvl4pPr>
            <a:lvl5pPr marL="2176163" indent="-316533">
              <a:defRPr sz="17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10846595" y="13087287"/>
            <a:ext cx="10090978" cy="566030"/>
          </a:xfrm>
          <a:prstGeom prst="rect">
            <a:avLst/>
          </a:prstGeom>
          <a:noFill/>
        </p:spPr>
        <p:txBody>
          <a:bodyPr wrap="square" lIns="63307" tIns="63307" rIns="63307" bIns="63307" anchor="ctr" anchorCtr="0">
            <a:spAutoFit/>
          </a:bodyPr>
          <a:lstStyle>
            <a:lvl1pPr marL="0" indent="0" algn="ctr">
              <a:buNone/>
              <a:defRPr sz="2800"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10842726" y="13648379"/>
            <a:ext cx="10094847" cy="634878"/>
          </a:xfrm>
          <a:prstGeom prst="rect">
            <a:avLst/>
          </a:prstGeom>
        </p:spPr>
        <p:txBody>
          <a:bodyPr wrap="square" lIns="158267" tIns="158267" rIns="158267" bIns="158267">
            <a:spAutoFit/>
          </a:bodyPr>
          <a:lstStyle>
            <a:lvl1pPr marL="0" indent="0">
              <a:buNone/>
              <a:defRPr sz="2000">
                <a:solidFill>
                  <a:schemeClr val="accent5">
                    <a:lumMod val="50000"/>
                  </a:schemeClr>
                </a:solidFill>
                <a:latin typeface="Times New Roman" panose="02020603050405020304" pitchFamily="18" charset="0"/>
                <a:cs typeface="Times New Roman" panose="02020603050405020304" pitchFamily="18" charset="0"/>
              </a:defRPr>
            </a:lvl1pPr>
            <a:lvl2pPr marL="1028732" indent="-395666">
              <a:defRPr sz="1700">
                <a:latin typeface="Trebuchet MS" pitchFamily="34" charset="0"/>
              </a:defRPr>
            </a:lvl2pPr>
            <a:lvl3pPr marL="1424397" indent="-395666">
              <a:defRPr sz="1700">
                <a:latin typeface="Trebuchet MS" pitchFamily="34" charset="0"/>
              </a:defRPr>
            </a:lvl3pPr>
            <a:lvl4pPr marL="1859630" indent="-435233">
              <a:defRPr sz="1700">
                <a:latin typeface="Trebuchet MS" pitchFamily="34" charset="0"/>
              </a:defRPr>
            </a:lvl4pPr>
            <a:lvl5pPr marL="2176163" indent="-316533">
              <a:defRPr sz="17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10854419" y="23617471"/>
            <a:ext cx="10085926" cy="566030"/>
          </a:xfrm>
          <a:prstGeom prst="rect">
            <a:avLst/>
          </a:prstGeom>
          <a:noFill/>
        </p:spPr>
        <p:txBody>
          <a:bodyPr wrap="square" lIns="63307" tIns="63307" rIns="63307" bIns="63307" anchor="ctr" anchorCtr="0">
            <a:spAutoFit/>
          </a:bodyPr>
          <a:lstStyle>
            <a:lvl1pPr marL="0" indent="0" algn="ctr">
              <a:buNone/>
              <a:defRPr sz="2800" b="1" u="sng" baseline="0">
                <a:solidFill>
                  <a:schemeClr val="accent5">
                    <a:lumMod val="50000"/>
                  </a:schemeClr>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10846595" y="24192709"/>
            <a:ext cx="10090978" cy="634878"/>
          </a:xfrm>
          <a:prstGeom prst="rect">
            <a:avLst/>
          </a:prstGeom>
        </p:spPr>
        <p:txBody>
          <a:bodyPr wrap="square" lIns="158267" tIns="158267" rIns="158267" bIns="158267">
            <a:spAutoFit/>
          </a:bodyPr>
          <a:lstStyle>
            <a:lvl1pPr marL="0" indent="0">
              <a:buNone/>
              <a:defRPr sz="2000">
                <a:solidFill>
                  <a:schemeClr val="accent5">
                    <a:lumMod val="50000"/>
                  </a:schemeClr>
                </a:solidFill>
                <a:latin typeface="Times New Roman" panose="02020603050405020304" pitchFamily="18" charset="0"/>
                <a:cs typeface="Times New Roman" panose="02020603050405020304" pitchFamily="18" charset="0"/>
              </a:defRPr>
            </a:lvl1pPr>
            <a:lvl2pPr marL="1028732" indent="-395666">
              <a:defRPr sz="1700">
                <a:latin typeface="Trebuchet MS" pitchFamily="34" charset="0"/>
              </a:defRPr>
            </a:lvl2pPr>
            <a:lvl3pPr marL="1424397" indent="-395666">
              <a:defRPr sz="1700">
                <a:latin typeface="Trebuchet MS" pitchFamily="34" charset="0"/>
              </a:defRPr>
            </a:lvl3pPr>
            <a:lvl4pPr marL="1859630" indent="-435233">
              <a:defRPr sz="1700">
                <a:latin typeface="Trebuchet MS" pitchFamily="34" charset="0"/>
              </a:defRPr>
            </a:lvl4pPr>
            <a:lvl5pPr marL="2176163" indent="-316533">
              <a:defRPr sz="1700">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440616" y="13633726"/>
            <a:ext cx="10102728" cy="634878"/>
          </a:xfrm>
          <a:prstGeom prst="rect">
            <a:avLst/>
          </a:prstGeom>
        </p:spPr>
        <p:txBody>
          <a:bodyPr wrap="square" lIns="158267" tIns="158267" rIns="158267" bIns="158267">
            <a:spAutoFit/>
          </a:bodyPr>
          <a:lstStyle>
            <a:lvl1pPr marL="0" indent="0">
              <a:buNone/>
              <a:defRPr sz="2000">
                <a:solidFill>
                  <a:schemeClr val="accent5">
                    <a:lumMod val="50000"/>
                  </a:schemeClr>
                </a:solidFill>
                <a:latin typeface="Times New Roman" panose="02020603050405020304" pitchFamily="18" charset="0"/>
                <a:cs typeface="Times New Roman" panose="02020603050405020304" pitchFamily="18" charset="0"/>
              </a:defRPr>
            </a:lvl1pPr>
            <a:lvl2pPr marL="1028732" indent="-395666">
              <a:defRPr sz="1700">
                <a:latin typeface="Trebuchet MS" pitchFamily="34" charset="0"/>
              </a:defRPr>
            </a:lvl2pPr>
            <a:lvl3pPr marL="1424397" indent="-395666">
              <a:defRPr sz="1700">
                <a:latin typeface="Trebuchet MS" pitchFamily="34" charset="0"/>
              </a:defRPr>
            </a:lvl3pPr>
            <a:lvl4pPr marL="1859630" indent="-435233">
              <a:defRPr sz="1700">
                <a:latin typeface="Trebuchet MS" pitchFamily="34" charset="0"/>
              </a:defRPr>
            </a:lvl4pPr>
            <a:lvl5pPr marL="2176163" indent="-316533">
              <a:defRPr sz="1700">
                <a:latin typeface="Trebuchet MS" pitchFamily="34" charset="0"/>
              </a:defRPr>
            </a:lvl5pPr>
          </a:lstStyle>
          <a:p>
            <a:pPr lvl="0"/>
            <a:r>
              <a:rPr lang="en-US" dirty="0"/>
              <a:t>Type in or paste your text here</a:t>
            </a:r>
          </a:p>
        </p:txBody>
      </p:sp>
      <p:sp>
        <p:nvSpPr>
          <p:cNvPr id="76" name="Text Placeholder 76"/>
          <p:cNvSpPr>
            <a:spLocks noGrp="1"/>
          </p:cNvSpPr>
          <p:nvPr>
            <p:ph type="body" sz="quarter" idx="150" hasCustomPrompt="1"/>
          </p:nvPr>
        </p:nvSpPr>
        <p:spPr>
          <a:xfrm>
            <a:off x="2890078" y="3554249"/>
            <a:ext cx="15608232" cy="769233"/>
          </a:xfrm>
          <a:prstGeom prst="rect">
            <a:avLst/>
          </a:prstGeom>
        </p:spPr>
        <p:txBody>
          <a:bodyPr lIns="54681" tIns="27341" rIns="54681" bIns="27341">
            <a:normAutofit/>
          </a:bodyPr>
          <a:lstStyle>
            <a:lvl1pPr marL="0" indent="0" algn="ctr">
              <a:buFontTx/>
              <a:buNone/>
              <a:defRPr sz="4300">
                <a:solidFill>
                  <a:schemeClr val="accent5">
                    <a:lumMod val="50000"/>
                  </a:schemeClr>
                </a:solidFill>
                <a:latin typeface="+mj-lt"/>
              </a:defRPr>
            </a:lvl1pPr>
            <a:lvl2pPr>
              <a:buFontTx/>
              <a:buNone/>
              <a:defRPr sz="4300"/>
            </a:lvl2pPr>
            <a:lvl3pPr>
              <a:buFontTx/>
              <a:buNone/>
              <a:defRPr sz="4300"/>
            </a:lvl3pPr>
            <a:lvl4pPr>
              <a:buFontTx/>
              <a:buNone/>
              <a:defRPr sz="4300"/>
            </a:lvl4pPr>
            <a:lvl5pPr>
              <a:buFontTx/>
              <a:buNone/>
              <a:defRPr sz="4300"/>
            </a:lvl5pPr>
          </a:lstStyle>
          <a:p>
            <a:pPr lvl="0"/>
            <a:r>
              <a:rPr lang="en-US" dirty="0"/>
              <a:t>Click here to add affiliations</a:t>
            </a:r>
          </a:p>
        </p:txBody>
      </p:sp>
      <p:sp>
        <p:nvSpPr>
          <p:cNvPr id="79" name="Text Placeholder 76"/>
          <p:cNvSpPr>
            <a:spLocks noGrp="1"/>
          </p:cNvSpPr>
          <p:nvPr>
            <p:ph type="body" sz="quarter" idx="151" hasCustomPrompt="1"/>
          </p:nvPr>
        </p:nvSpPr>
        <p:spPr>
          <a:xfrm>
            <a:off x="2890078" y="2235565"/>
            <a:ext cx="15608232" cy="1318684"/>
          </a:xfrm>
          <a:prstGeom prst="rect">
            <a:avLst/>
          </a:prstGeom>
        </p:spPr>
        <p:txBody>
          <a:bodyPr lIns="54681" tIns="27341" rIns="54681" bIns="27341" anchor="t" anchorCtr="1">
            <a:normAutofit/>
          </a:bodyPr>
          <a:lstStyle>
            <a:lvl1pPr marL="0" indent="0" algn="ctr">
              <a:buFontTx/>
              <a:buNone/>
              <a:defRPr sz="6900">
                <a:solidFill>
                  <a:schemeClr val="accent5">
                    <a:lumMod val="50000"/>
                  </a:schemeClr>
                </a:solidFill>
                <a:latin typeface="+mj-lt"/>
              </a:defRPr>
            </a:lvl1pPr>
            <a:lvl2pPr>
              <a:buFontTx/>
              <a:buNone/>
              <a:defRPr sz="4300"/>
            </a:lvl2pPr>
            <a:lvl3pPr>
              <a:buFontTx/>
              <a:buNone/>
              <a:defRPr sz="4300"/>
            </a:lvl3pPr>
            <a:lvl4pPr>
              <a:buFontTx/>
              <a:buNone/>
              <a:defRPr sz="4300"/>
            </a:lvl4pPr>
            <a:lvl5pPr>
              <a:buFontTx/>
              <a:buNone/>
              <a:defRPr sz="4300"/>
            </a:lvl5pPr>
          </a:lstStyle>
          <a:p>
            <a:pPr lvl="0"/>
            <a:r>
              <a:rPr lang="en-US" dirty="0"/>
              <a:t>Click here to add authors</a:t>
            </a:r>
          </a:p>
        </p:txBody>
      </p:sp>
      <p:sp>
        <p:nvSpPr>
          <p:cNvPr id="80" name="Text Placeholder 76"/>
          <p:cNvSpPr>
            <a:spLocks noGrp="1"/>
          </p:cNvSpPr>
          <p:nvPr>
            <p:ph type="body" sz="quarter" idx="153" hasCustomPrompt="1"/>
          </p:nvPr>
        </p:nvSpPr>
        <p:spPr>
          <a:xfrm>
            <a:off x="2890078" y="348658"/>
            <a:ext cx="15608232" cy="1886907"/>
          </a:xfrm>
          <a:prstGeom prst="rect">
            <a:avLst/>
          </a:prstGeom>
        </p:spPr>
        <p:txBody>
          <a:bodyPr lIns="54681" tIns="27341" rIns="54681" bIns="27341" anchor="t" anchorCtr="1">
            <a:normAutofit/>
          </a:bodyPr>
          <a:lstStyle>
            <a:lvl1pPr marL="0" indent="0" algn="ctr">
              <a:buFontTx/>
              <a:buNone/>
              <a:defRPr sz="9900" b="1">
                <a:solidFill>
                  <a:schemeClr val="accent5">
                    <a:lumMod val="50000"/>
                  </a:schemeClr>
                </a:solidFill>
                <a:latin typeface="+mj-lt"/>
              </a:defRPr>
            </a:lvl1pPr>
            <a:lvl2pPr>
              <a:buFontTx/>
              <a:buNone/>
              <a:defRPr sz="4300"/>
            </a:lvl2pPr>
            <a:lvl3pPr>
              <a:buFontTx/>
              <a:buNone/>
              <a:defRPr sz="4300"/>
            </a:lvl3pPr>
            <a:lvl4pPr>
              <a:buFontTx/>
              <a:buNone/>
              <a:defRPr sz="4300"/>
            </a:lvl4pPr>
            <a:lvl5pPr>
              <a:buFontTx/>
              <a:buNone/>
              <a:defRPr sz="4300"/>
            </a:lvl5pPr>
          </a:lstStyle>
          <a:p>
            <a:pPr lvl="0"/>
            <a:r>
              <a:rPr lang="en-US" dirty="0"/>
              <a:t>Click here to add title</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 name="Picture 2" descr="기술경영경제학회"/>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40616" y="327944"/>
            <a:ext cx="2857755" cy="55490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9" r:id="rId1"/>
  </p:sldLayoutIdLst>
  <p:txStyles>
    <p:titleStyle>
      <a:lvl1pPr algn="ctr" defTabSz="3038715" rtl="0" eaLnBrk="1" latinLnBrk="0" hangingPunct="1">
        <a:spcBef>
          <a:spcPct val="0"/>
        </a:spcBef>
        <a:buNone/>
        <a:defRPr sz="6000" kern="1200">
          <a:solidFill>
            <a:schemeClr val="bg1"/>
          </a:solidFill>
          <a:latin typeface="Trebuchet MS" pitchFamily="34" charset="0"/>
          <a:ea typeface="+mj-ea"/>
          <a:cs typeface="+mj-cs"/>
        </a:defRPr>
      </a:lvl1pPr>
    </p:titleStyle>
    <p:bodyStyle>
      <a:lvl1pPr marL="1139518" indent="-1139518" algn="l" defTabSz="3038715" rtl="0" eaLnBrk="1" latinLnBrk="0" hangingPunct="1">
        <a:spcBef>
          <a:spcPct val="20000"/>
        </a:spcBef>
        <a:buFont typeface="Arial" pitchFamily="34" charset="0"/>
        <a:buChar char="•"/>
        <a:defRPr sz="10600" kern="1200">
          <a:solidFill>
            <a:schemeClr val="tx1"/>
          </a:solidFill>
          <a:latin typeface="+mn-lt"/>
          <a:ea typeface="+mn-ea"/>
          <a:cs typeface="+mn-cs"/>
        </a:defRPr>
      </a:lvl1pPr>
      <a:lvl2pPr marL="2468955" indent="-949598" algn="l" defTabSz="3038715" rtl="0" eaLnBrk="1" latinLnBrk="0" hangingPunct="1">
        <a:spcBef>
          <a:spcPct val="20000"/>
        </a:spcBef>
        <a:buFont typeface="Arial" pitchFamily="34" charset="0"/>
        <a:buChar char="–"/>
        <a:defRPr sz="9400" kern="1200">
          <a:solidFill>
            <a:schemeClr val="tx1"/>
          </a:solidFill>
          <a:latin typeface="+mn-lt"/>
          <a:ea typeface="+mn-ea"/>
          <a:cs typeface="+mn-cs"/>
        </a:defRPr>
      </a:lvl2pPr>
      <a:lvl3pPr marL="3798394" indent="-759679" algn="l" defTabSz="3038715" rtl="0" eaLnBrk="1" latinLnBrk="0" hangingPunct="1">
        <a:spcBef>
          <a:spcPct val="20000"/>
        </a:spcBef>
        <a:buFont typeface="Arial" pitchFamily="34" charset="0"/>
        <a:buChar char="•"/>
        <a:defRPr sz="8000" kern="1200">
          <a:solidFill>
            <a:schemeClr val="tx1"/>
          </a:solidFill>
          <a:latin typeface="+mn-lt"/>
          <a:ea typeface="+mn-ea"/>
          <a:cs typeface="+mn-cs"/>
        </a:defRPr>
      </a:lvl3pPr>
      <a:lvl4pPr marL="5317751"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4pPr>
      <a:lvl5pPr marL="6837107"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5pPr>
      <a:lvl6pPr marL="8356465"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6pPr>
      <a:lvl7pPr marL="9875821"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7pPr>
      <a:lvl8pPr marL="11395179"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8pPr>
      <a:lvl9pPr marL="12914537"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9pPr>
    </p:bodyStyle>
    <p:otherStyle>
      <a:defPPr>
        <a:defRPr lang="en-US"/>
      </a:defPPr>
      <a:lvl1pPr marL="0" algn="l" defTabSz="3038715" rtl="0" eaLnBrk="1" latinLnBrk="0" hangingPunct="1">
        <a:defRPr sz="6000" kern="1200">
          <a:solidFill>
            <a:schemeClr val="tx1"/>
          </a:solidFill>
          <a:latin typeface="+mn-lt"/>
          <a:ea typeface="+mn-ea"/>
          <a:cs typeface="+mn-cs"/>
        </a:defRPr>
      </a:lvl1pPr>
      <a:lvl2pPr marL="1519358" algn="l" defTabSz="3038715" rtl="0" eaLnBrk="1" latinLnBrk="0" hangingPunct="1">
        <a:defRPr sz="6000" kern="1200">
          <a:solidFill>
            <a:schemeClr val="tx1"/>
          </a:solidFill>
          <a:latin typeface="+mn-lt"/>
          <a:ea typeface="+mn-ea"/>
          <a:cs typeface="+mn-cs"/>
        </a:defRPr>
      </a:lvl2pPr>
      <a:lvl3pPr marL="3038715" algn="l" defTabSz="3038715" rtl="0" eaLnBrk="1" latinLnBrk="0" hangingPunct="1">
        <a:defRPr sz="6000" kern="1200">
          <a:solidFill>
            <a:schemeClr val="tx1"/>
          </a:solidFill>
          <a:latin typeface="+mn-lt"/>
          <a:ea typeface="+mn-ea"/>
          <a:cs typeface="+mn-cs"/>
        </a:defRPr>
      </a:lvl3pPr>
      <a:lvl4pPr marL="4558071" algn="l" defTabSz="3038715" rtl="0" eaLnBrk="1" latinLnBrk="0" hangingPunct="1">
        <a:defRPr sz="6000" kern="1200">
          <a:solidFill>
            <a:schemeClr val="tx1"/>
          </a:solidFill>
          <a:latin typeface="+mn-lt"/>
          <a:ea typeface="+mn-ea"/>
          <a:cs typeface="+mn-cs"/>
        </a:defRPr>
      </a:lvl4pPr>
      <a:lvl5pPr marL="6077429" algn="l" defTabSz="3038715" rtl="0" eaLnBrk="1" latinLnBrk="0" hangingPunct="1">
        <a:defRPr sz="6000" kern="1200">
          <a:solidFill>
            <a:schemeClr val="tx1"/>
          </a:solidFill>
          <a:latin typeface="+mn-lt"/>
          <a:ea typeface="+mn-ea"/>
          <a:cs typeface="+mn-cs"/>
        </a:defRPr>
      </a:lvl5pPr>
      <a:lvl6pPr marL="7596786" algn="l" defTabSz="3038715" rtl="0" eaLnBrk="1" latinLnBrk="0" hangingPunct="1">
        <a:defRPr sz="6000" kern="1200">
          <a:solidFill>
            <a:schemeClr val="tx1"/>
          </a:solidFill>
          <a:latin typeface="+mn-lt"/>
          <a:ea typeface="+mn-ea"/>
          <a:cs typeface="+mn-cs"/>
        </a:defRPr>
      </a:lvl6pPr>
      <a:lvl7pPr marL="9116145" algn="l" defTabSz="3038715" rtl="0" eaLnBrk="1" latinLnBrk="0" hangingPunct="1">
        <a:defRPr sz="6000" kern="1200">
          <a:solidFill>
            <a:schemeClr val="tx1"/>
          </a:solidFill>
          <a:latin typeface="+mn-lt"/>
          <a:ea typeface="+mn-ea"/>
          <a:cs typeface="+mn-cs"/>
        </a:defRPr>
      </a:lvl7pPr>
      <a:lvl8pPr marL="10635501" algn="l" defTabSz="3038715" rtl="0" eaLnBrk="1" latinLnBrk="0" hangingPunct="1">
        <a:defRPr sz="6000" kern="1200">
          <a:solidFill>
            <a:schemeClr val="tx1"/>
          </a:solidFill>
          <a:latin typeface="+mn-lt"/>
          <a:ea typeface="+mn-ea"/>
          <a:cs typeface="+mn-cs"/>
        </a:defRPr>
      </a:lvl8pPr>
      <a:lvl9pPr marL="12154859" algn="l" defTabSz="3038715" rtl="0" eaLnBrk="1" latinLnBrk="0" hangingPunct="1">
        <a:defRPr sz="6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텍스트 개체 틀 1"/>
          <p:cNvSpPr>
            <a:spLocks noGrp="1"/>
          </p:cNvSpPr>
          <p:nvPr>
            <p:ph type="body" sz="quarter" idx="10"/>
          </p:nvPr>
        </p:nvSpPr>
        <p:spPr>
          <a:xfrm>
            <a:off x="440616" y="5365571"/>
            <a:ext cx="10101856" cy="812068"/>
          </a:xfrm>
        </p:spPr>
        <p:txBody>
          <a:bodyPr/>
          <a:lstStyle/>
          <a:p>
            <a:r>
              <a:rPr lang="en-US" altLang="ko-KR" sz="3200" dirty="0"/>
              <a:t>A1 </a:t>
            </a:r>
            <a:r>
              <a:rPr lang="ko-KR" altLang="en-US" sz="3200" dirty="0"/>
              <a:t>사이즈 </a:t>
            </a:r>
            <a:r>
              <a:rPr lang="en-US" altLang="ko-KR" sz="3200" dirty="0"/>
              <a:t>(</a:t>
            </a:r>
            <a:r>
              <a:rPr lang="ko-KR" altLang="en-US" sz="3200" dirty="0"/>
              <a:t>가로 </a:t>
            </a:r>
            <a:r>
              <a:rPr lang="en-US" altLang="ko-KR" sz="3200" dirty="0"/>
              <a:t>60cm, </a:t>
            </a:r>
            <a:r>
              <a:rPr lang="ko-KR" altLang="en-US" sz="3200" dirty="0"/>
              <a:t>세로 </a:t>
            </a:r>
            <a:r>
              <a:rPr lang="en-US" altLang="ko-KR" sz="3200" dirty="0"/>
              <a:t>90cm)</a:t>
            </a:r>
            <a:endParaRPr lang="ko-KR" altLang="en-US" sz="3200" dirty="0"/>
          </a:p>
        </p:txBody>
      </p:sp>
      <p:sp>
        <p:nvSpPr>
          <p:cNvPr id="3" name="텍스트 개체 틀 2"/>
          <p:cNvSpPr>
            <a:spLocks noGrp="1"/>
          </p:cNvSpPr>
          <p:nvPr>
            <p:ph type="body" sz="quarter" idx="11"/>
          </p:nvPr>
        </p:nvSpPr>
        <p:spPr>
          <a:xfrm>
            <a:off x="449463" y="4785018"/>
            <a:ext cx="10093882" cy="681848"/>
          </a:xfrm>
        </p:spPr>
        <p:txBody>
          <a:bodyPr/>
          <a:lstStyle/>
          <a:p>
            <a:r>
              <a:rPr lang="ko-KR" altLang="en-US" sz="3600" dirty="0" smtClean="0"/>
              <a:t>규격</a:t>
            </a:r>
            <a:endParaRPr lang="ko-KR" altLang="en-US" dirty="0"/>
          </a:p>
        </p:txBody>
      </p:sp>
      <p:sp>
        <p:nvSpPr>
          <p:cNvPr id="4" name="텍스트 개체 틀 3"/>
          <p:cNvSpPr>
            <a:spLocks noGrp="1"/>
          </p:cNvSpPr>
          <p:nvPr>
            <p:ph type="body" sz="quarter" idx="20"/>
          </p:nvPr>
        </p:nvSpPr>
        <p:spPr>
          <a:xfrm>
            <a:off x="458308" y="9923760"/>
            <a:ext cx="10096349" cy="681848"/>
          </a:xfrm>
        </p:spPr>
        <p:txBody>
          <a:bodyPr/>
          <a:lstStyle/>
          <a:p>
            <a:r>
              <a:rPr lang="ko-KR" altLang="en-US" sz="3600" dirty="0"/>
              <a:t>발표</a:t>
            </a:r>
            <a:r>
              <a:rPr lang="ko-KR" altLang="en-US" dirty="0"/>
              <a:t> </a:t>
            </a:r>
          </a:p>
        </p:txBody>
      </p:sp>
      <p:sp>
        <p:nvSpPr>
          <p:cNvPr id="5" name="텍스트 개체 틀 4"/>
          <p:cNvSpPr>
            <a:spLocks noGrp="1"/>
          </p:cNvSpPr>
          <p:nvPr>
            <p:ph type="body" sz="quarter" idx="25"/>
          </p:nvPr>
        </p:nvSpPr>
        <p:spPr>
          <a:xfrm>
            <a:off x="10846594" y="4785017"/>
            <a:ext cx="10093752" cy="681848"/>
          </a:xfrm>
        </p:spPr>
        <p:txBody>
          <a:bodyPr/>
          <a:lstStyle/>
          <a:p>
            <a:r>
              <a:rPr lang="ko-KR" altLang="en-US" sz="3600" dirty="0"/>
              <a:t>공지사항</a:t>
            </a:r>
          </a:p>
        </p:txBody>
      </p:sp>
      <p:sp>
        <p:nvSpPr>
          <p:cNvPr id="6" name="텍스트 개체 틀 5"/>
          <p:cNvSpPr>
            <a:spLocks noGrp="1"/>
          </p:cNvSpPr>
          <p:nvPr>
            <p:ph type="body" sz="quarter" idx="26"/>
          </p:nvPr>
        </p:nvSpPr>
        <p:spPr>
          <a:xfrm>
            <a:off x="10846594" y="5365571"/>
            <a:ext cx="10093752" cy="14206504"/>
          </a:xfrm>
        </p:spPr>
        <p:txBody>
          <a:bodyPr/>
          <a:lstStyle/>
          <a:p>
            <a:pPr marL="342900" indent="-342900">
              <a:buFont typeface="Arial" panose="020B0604020202020204" pitchFamily="34" charset="0"/>
              <a:buChar char="•"/>
            </a:pPr>
            <a:r>
              <a:rPr lang="ko-KR" altLang="en-US" sz="3200" dirty="0"/>
              <a:t>포스터는 직접 출력</a:t>
            </a:r>
            <a:r>
              <a:rPr lang="en-US" altLang="ko-KR" sz="3200" dirty="0"/>
              <a:t>(</a:t>
            </a:r>
            <a:r>
              <a:rPr lang="ko-KR" altLang="en-US" sz="3200" dirty="0"/>
              <a:t>컬러 또는 흑백</a:t>
            </a:r>
            <a:r>
              <a:rPr lang="en-US" altLang="ko-KR" sz="3200" dirty="0"/>
              <a:t>) </a:t>
            </a:r>
            <a:r>
              <a:rPr lang="ko-KR" altLang="en-US" sz="3200" dirty="0"/>
              <a:t>후 보드 상단의 포스터 번호</a:t>
            </a:r>
            <a:r>
              <a:rPr lang="en-US" altLang="ko-KR" sz="3200" dirty="0"/>
              <a:t>(</a:t>
            </a:r>
            <a:r>
              <a:rPr lang="ko-KR" altLang="en-US" sz="3200" dirty="0"/>
              <a:t>예</a:t>
            </a:r>
            <a:r>
              <a:rPr lang="en-US" altLang="ko-KR" sz="3200" dirty="0"/>
              <a:t>: PA1)</a:t>
            </a:r>
            <a:r>
              <a:rPr lang="ko-KR" altLang="en-US" sz="3200" dirty="0"/>
              <a:t>와 발표자</a:t>
            </a:r>
            <a:r>
              <a:rPr lang="en-US" altLang="ko-KR" sz="3200" dirty="0"/>
              <a:t>, </a:t>
            </a:r>
            <a:r>
              <a:rPr lang="ko-KR" altLang="en-US" sz="3200" dirty="0"/>
              <a:t>제목을 확인한 후 지정된 자리에 부착하시기 바랍니다</a:t>
            </a:r>
            <a:r>
              <a:rPr lang="en-US" altLang="ko-KR" sz="3200" dirty="0"/>
              <a:t>.</a:t>
            </a:r>
          </a:p>
          <a:p>
            <a:pPr marL="342900" indent="-342900">
              <a:buFont typeface="Arial" panose="020B0604020202020204" pitchFamily="34" charset="0"/>
              <a:buChar char="•"/>
            </a:pPr>
            <a:r>
              <a:rPr lang="ko-KR" altLang="en-US" sz="3200" dirty="0" smtClean="0"/>
              <a:t>본 템플릿은 편의상 제공되는 것이며 본 템플릿을 꼭 사용할 필요는 없습니다</a:t>
            </a:r>
            <a:r>
              <a:rPr lang="en-US" altLang="ko-KR" sz="3200" dirty="0" smtClean="0"/>
              <a:t>. </a:t>
            </a:r>
            <a:r>
              <a:rPr lang="ko-KR" altLang="en-US" sz="3200" dirty="0" smtClean="0"/>
              <a:t>편리한 포맷을 사용하시면 됩니다</a:t>
            </a:r>
            <a:r>
              <a:rPr lang="en-US" altLang="ko-KR" sz="3200" dirty="0" smtClean="0"/>
              <a:t>.</a:t>
            </a:r>
          </a:p>
          <a:p>
            <a:pPr marL="342900" indent="-342900">
              <a:buFont typeface="Arial" panose="020B0604020202020204" pitchFamily="34" charset="0"/>
              <a:buChar char="•"/>
            </a:pPr>
            <a:r>
              <a:rPr lang="ko-KR" altLang="en-US" sz="3200" dirty="0" smtClean="0"/>
              <a:t>포스터 우측 상단에 포스터 번호를 기재해 주시기 바랍니다</a:t>
            </a:r>
            <a:r>
              <a:rPr lang="en-US" altLang="ko-KR" sz="3200" dirty="0" smtClean="0"/>
              <a:t>.</a:t>
            </a:r>
          </a:p>
          <a:p>
            <a:pPr marL="342900" indent="-342900">
              <a:buFont typeface="Arial" panose="020B0604020202020204" pitchFamily="34" charset="0"/>
              <a:buChar char="•"/>
            </a:pPr>
            <a:r>
              <a:rPr lang="ko-KR" altLang="en-US" sz="3200" dirty="0" smtClean="0"/>
              <a:t>현장 </a:t>
            </a:r>
            <a:r>
              <a:rPr lang="ko-KR" altLang="en-US" sz="3200" dirty="0"/>
              <a:t>사정에 따라 </a:t>
            </a:r>
            <a:r>
              <a:rPr lang="ko-KR" altLang="en-US" sz="3200" dirty="0" err="1"/>
              <a:t>부착시간</a:t>
            </a:r>
            <a:r>
              <a:rPr lang="ko-KR" altLang="en-US" sz="3200" dirty="0"/>
              <a:t> 및 장소가 변경될 수 있으니 변경사항을 미리 확인하시기 바랍니다</a:t>
            </a:r>
            <a:r>
              <a:rPr lang="en-US" altLang="ko-KR" sz="3200" dirty="0"/>
              <a:t>.</a:t>
            </a:r>
          </a:p>
          <a:p>
            <a:pPr marL="342900" indent="-342900">
              <a:buFont typeface="Arial" panose="020B0604020202020204" pitchFamily="34" charset="0"/>
              <a:buChar char="•"/>
            </a:pPr>
            <a:r>
              <a:rPr lang="ko-KR" altLang="en-US" sz="3200" dirty="0"/>
              <a:t>학회 발표 신청 때 제출하신 초록을 그대로 부착하여 발표하실 수 없습니다</a:t>
            </a:r>
            <a:r>
              <a:rPr lang="en-US" altLang="ko-KR" sz="3200" dirty="0"/>
              <a:t>.</a:t>
            </a:r>
          </a:p>
          <a:p>
            <a:pPr marL="342900" indent="-342900">
              <a:buFont typeface="Arial" panose="020B0604020202020204" pitchFamily="34" charset="0"/>
              <a:buChar char="•"/>
            </a:pPr>
            <a:r>
              <a:rPr lang="ko-KR" altLang="en-US" sz="3200" dirty="0"/>
              <a:t>포스터 부착에 필요한 테이프</a:t>
            </a:r>
            <a:r>
              <a:rPr lang="en-US" altLang="ko-KR" sz="3200" dirty="0"/>
              <a:t>, </a:t>
            </a:r>
            <a:r>
              <a:rPr lang="ko-KR" altLang="en-US" sz="3200" dirty="0"/>
              <a:t>핀 등은 사무국에서 제공합니다</a:t>
            </a:r>
            <a:r>
              <a:rPr lang="en-US" altLang="ko-KR" sz="3200" dirty="0"/>
              <a:t>.</a:t>
            </a:r>
          </a:p>
          <a:p>
            <a:pPr marL="342900" indent="-342900">
              <a:buFont typeface="Arial" panose="020B0604020202020204" pitchFamily="34" charset="0"/>
              <a:buChar char="•"/>
            </a:pPr>
            <a:r>
              <a:rPr lang="ko-KR" altLang="en-US" sz="3200" dirty="0"/>
              <a:t>사무국에서는 포스터를 대신 부착해드리지 않습니다</a:t>
            </a:r>
            <a:r>
              <a:rPr lang="en-US" altLang="ko-KR" sz="3200" dirty="0"/>
              <a:t>.</a:t>
            </a:r>
          </a:p>
          <a:p>
            <a:pPr marL="342900" indent="-342900">
              <a:buFont typeface="Arial" panose="020B0604020202020204" pitchFamily="34" charset="0"/>
              <a:buChar char="•"/>
            </a:pPr>
            <a:r>
              <a:rPr lang="ko-KR" altLang="en-US" sz="3200" dirty="0"/>
              <a:t>좌장께서는 전체 포스터 부착 및 발표 상황을 관리하며 </a:t>
            </a:r>
            <a:r>
              <a:rPr lang="ko-KR" altLang="en-US" sz="3200" dirty="0" err="1"/>
              <a:t>클러스터별</a:t>
            </a:r>
            <a:r>
              <a:rPr lang="ko-KR" altLang="en-US" sz="3200" dirty="0"/>
              <a:t> 토론자가 발표 시간 중 질의</a:t>
            </a:r>
            <a:r>
              <a:rPr lang="en-US" altLang="ko-KR" sz="3200" dirty="0"/>
              <a:t>/</a:t>
            </a:r>
            <a:r>
              <a:rPr lang="ko-KR" altLang="en-US" sz="3200" dirty="0"/>
              <a:t>응답과 의견을 드릴 것입니다</a:t>
            </a:r>
            <a:r>
              <a:rPr lang="en-US" altLang="ko-KR" sz="3200" dirty="0"/>
              <a:t>.</a:t>
            </a:r>
          </a:p>
          <a:p>
            <a:pPr marL="342900" indent="-342900">
              <a:buFont typeface="Arial" panose="020B0604020202020204" pitchFamily="34" charset="0"/>
              <a:buChar char="•"/>
            </a:pPr>
            <a:r>
              <a:rPr lang="ko-KR" altLang="en-US" sz="3200" dirty="0"/>
              <a:t>포스터는 발표 종료 후 발표자가 직접 철거해야 하며</a:t>
            </a:r>
            <a:r>
              <a:rPr lang="en-US" altLang="ko-KR" sz="3200" dirty="0"/>
              <a:t>, </a:t>
            </a:r>
            <a:r>
              <a:rPr lang="ko-KR" altLang="en-US" sz="3200" dirty="0"/>
              <a:t>철거되지 않은 포스터는 사무국에서 일괄 철거 및 폐기합니다</a:t>
            </a:r>
            <a:r>
              <a:rPr lang="en-US" altLang="ko-KR" sz="3200" dirty="0"/>
              <a:t>.</a:t>
            </a:r>
          </a:p>
          <a:p>
            <a:pPr marL="342900" indent="-342900">
              <a:buFont typeface="Arial" panose="020B0604020202020204" pitchFamily="34" charset="0"/>
              <a:buChar char="•"/>
            </a:pPr>
            <a:r>
              <a:rPr lang="ko-KR" altLang="en-US" sz="3200" dirty="0"/>
              <a:t>저자 중 적어도 </a:t>
            </a:r>
            <a:r>
              <a:rPr lang="en-US" altLang="ko-KR" sz="3200" dirty="0"/>
              <a:t>1</a:t>
            </a:r>
            <a:r>
              <a:rPr lang="ko-KR" altLang="en-US" sz="3200" dirty="0"/>
              <a:t>명은 발표시간동안 자리를 지켜주시기 바랍니다</a:t>
            </a:r>
            <a:r>
              <a:rPr lang="en-US" altLang="ko-KR" sz="3200" dirty="0"/>
              <a:t>.</a:t>
            </a:r>
          </a:p>
          <a:p>
            <a:pPr marL="342900" indent="-342900">
              <a:buFont typeface="Arial" panose="020B0604020202020204" pitchFamily="34" charset="0"/>
              <a:buChar char="•"/>
            </a:pPr>
            <a:r>
              <a:rPr lang="ko-KR" altLang="en-US" sz="3200" dirty="0"/>
              <a:t>포스터 부착 및 발표 시 </a:t>
            </a:r>
            <a:r>
              <a:rPr lang="ko-KR" altLang="en-US" sz="3200" dirty="0" err="1"/>
              <a:t>운영사무국</a:t>
            </a:r>
            <a:r>
              <a:rPr lang="ko-KR" altLang="en-US" sz="3200" dirty="0"/>
              <a:t> </a:t>
            </a:r>
            <a:r>
              <a:rPr lang="en-US" altLang="ko-KR" sz="3200" dirty="0"/>
              <a:t>(</a:t>
            </a:r>
            <a:r>
              <a:rPr lang="ko-KR" altLang="en-US" sz="3200" dirty="0"/>
              <a:t>데스크</a:t>
            </a:r>
            <a:r>
              <a:rPr lang="en-US" altLang="ko-KR" sz="3200" dirty="0"/>
              <a:t>)</a:t>
            </a:r>
            <a:r>
              <a:rPr lang="ko-KR" altLang="en-US" sz="3200" dirty="0"/>
              <a:t>에서 배포하는 발표자 명찰을 착용하시기 바랍니다</a:t>
            </a:r>
            <a:r>
              <a:rPr lang="en-US" altLang="ko-KR" sz="3200" dirty="0"/>
              <a:t>.</a:t>
            </a:r>
          </a:p>
          <a:p>
            <a:pPr marL="342900" indent="-342900">
              <a:buFont typeface="Arial" panose="020B0604020202020204" pitchFamily="34" charset="0"/>
              <a:buChar char="•"/>
            </a:pPr>
            <a:endParaRPr lang="ko-KR" altLang="en-US" sz="3200" dirty="0"/>
          </a:p>
        </p:txBody>
      </p:sp>
      <p:sp>
        <p:nvSpPr>
          <p:cNvPr id="7" name="텍스트 개체 틀 6"/>
          <p:cNvSpPr>
            <a:spLocks noGrp="1"/>
          </p:cNvSpPr>
          <p:nvPr>
            <p:ph type="body" sz="quarter" idx="27"/>
          </p:nvPr>
        </p:nvSpPr>
        <p:spPr>
          <a:xfrm>
            <a:off x="10846595" y="21846803"/>
            <a:ext cx="10090978" cy="681848"/>
          </a:xfrm>
        </p:spPr>
        <p:txBody>
          <a:bodyPr/>
          <a:lstStyle/>
          <a:p>
            <a:r>
              <a:rPr lang="ko-KR" altLang="en-US" sz="3600" dirty="0"/>
              <a:t>다음 페이지의 템플릿 참고</a:t>
            </a:r>
            <a:endParaRPr lang="ko-KR" altLang="en-US" sz="3600" dirty="0"/>
          </a:p>
        </p:txBody>
      </p:sp>
      <p:sp>
        <p:nvSpPr>
          <p:cNvPr id="8" name="텍스트 개체 틀 7"/>
          <p:cNvSpPr>
            <a:spLocks noGrp="1"/>
          </p:cNvSpPr>
          <p:nvPr>
            <p:ph type="body" sz="quarter" idx="28"/>
          </p:nvPr>
        </p:nvSpPr>
        <p:spPr>
          <a:xfrm>
            <a:off x="10842726" y="22465804"/>
            <a:ext cx="10094847" cy="634878"/>
          </a:xfrm>
        </p:spPr>
        <p:txBody>
          <a:bodyPr/>
          <a:lstStyle/>
          <a:p>
            <a:pPr marL="342900" indent="-342900">
              <a:buFont typeface="Arial" panose="020B0604020202020204" pitchFamily="34" charset="0"/>
              <a:buChar char="•"/>
            </a:pPr>
            <a:endParaRPr lang="ko-KR" altLang="en-US" dirty="0"/>
          </a:p>
        </p:txBody>
      </p:sp>
      <p:sp>
        <p:nvSpPr>
          <p:cNvPr id="9" name="텍스트 개체 틀 8"/>
          <p:cNvSpPr>
            <a:spLocks noGrp="1"/>
          </p:cNvSpPr>
          <p:nvPr>
            <p:ph type="body" sz="quarter" idx="29"/>
          </p:nvPr>
        </p:nvSpPr>
        <p:spPr/>
        <p:txBody>
          <a:bodyPr/>
          <a:lstStyle/>
          <a:p>
            <a:endParaRPr lang="ko-KR" altLang="en-US"/>
          </a:p>
        </p:txBody>
      </p:sp>
      <p:sp>
        <p:nvSpPr>
          <p:cNvPr id="10" name="텍스트 개체 틀 9"/>
          <p:cNvSpPr>
            <a:spLocks noGrp="1"/>
          </p:cNvSpPr>
          <p:nvPr>
            <p:ph type="body" sz="quarter" idx="30"/>
          </p:nvPr>
        </p:nvSpPr>
        <p:spPr/>
        <p:txBody>
          <a:bodyPr/>
          <a:lstStyle/>
          <a:p>
            <a:endParaRPr lang="ko-KR" altLang="en-US"/>
          </a:p>
        </p:txBody>
      </p:sp>
      <p:sp>
        <p:nvSpPr>
          <p:cNvPr id="11" name="텍스트 개체 틀 10"/>
          <p:cNvSpPr>
            <a:spLocks noGrp="1"/>
          </p:cNvSpPr>
          <p:nvPr>
            <p:ph type="body" sz="quarter" idx="96"/>
          </p:nvPr>
        </p:nvSpPr>
        <p:spPr>
          <a:xfrm>
            <a:off x="449463" y="10544077"/>
            <a:ext cx="10102728" cy="812068"/>
          </a:xfrm>
        </p:spPr>
        <p:txBody>
          <a:bodyPr/>
          <a:lstStyle/>
          <a:p>
            <a:r>
              <a:rPr lang="en-US" altLang="ko-KR" sz="3200" dirty="0"/>
              <a:t>2024</a:t>
            </a:r>
            <a:r>
              <a:rPr lang="ko-KR" altLang="en-US" sz="3200" dirty="0"/>
              <a:t>년 </a:t>
            </a:r>
            <a:r>
              <a:rPr lang="en-US" altLang="ko-KR" sz="3200" dirty="0"/>
              <a:t>7</a:t>
            </a:r>
            <a:r>
              <a:rPr lang="ko-KR" altLang="en-US" sz="3200" dirty="0"/>
              <a:t>월 </a:t>
            </a:r>
            <a:r>
              <a:rPr lang="en-US" altLang="ko-KR" sz="3200" dirty="0"/>
              <a:t>5</a:t>
            </a:r>
            <a:r>
              <a:rPr lang="ko-KR" altLang="en-US" sz="3200" dirty="0"/>
              <a:t>일 </a:t>
            </a:r>
            <a:r>
              <a:rPr lang="en-US" altLang="ko-KR" sz="3200" dirty="0"/>
              <a:t>(</a:t>
            </a:r>
            <a:r>
              <a:rPr lang="ko-KR" altLang="en-US" sz="3200" dirty="0"/>
              <a:t>금</a:t>
            </a:r>
            <a:r>
              <a:rPr lang="en-US" altLang="ko-KR" sz="3200" dirty="0"/>
              <a:t>) 14</a:t>
            </a:r>
            <a:r>
              <a:rPr lang="ko-KR" altLang="en-US" sz="3200" dirty="0"/>
              <a:t>시</a:t>
            </a:r>
            <a:r>
              <a:rPr lang="en-US" altLang="ko-KR" sz="3200" dirty="0"/>
              <a:t>40</a:t>
            </a:r>
            <a:r>
              <a:rPr lang="ko-KR" altLang="en-US" sz="3200" dirty="0"/>
              <a:t>분 </a:t>
            </a:r>
            <a:r>
              <a:rPr lang="en-US" altLang="ko-KR" sz="3200" dirty="0"/>
              <a:t>- 16</a:t>
            </a:r>
            <a:r>
              <a:rPr lang="ko-KR" altLang="en-US" sz="3200" dirty="0"/>
              <a:t>시</a:t>
            </a:r>
            <a:r>
              <a:rPr lang="en-US" altLang="ko-KR" sz="3200" dirty="0"/>
              <a:t>20</a:t>
            </a:r>
            <a:r>
              <a:rPr lang="ko-KR" altLang="en-US" sz="3200" dirty="0"/>
              <a:t>분 </a:t>
            </a:r>
            <a:r>
              <a:rPr lang="en-US" altLang="ko-KR" sz="3200" dirty="0"/>
              <a:t>(100</a:t>
            </a:r>
            <a:r>
              <a:rPr lang="ko-KR" altLang="en-US" sz="3200" dirty="0"/>
              <a:t>분</a:t>
            </a:r>
            <a:r>
              <a:rPr lang="en-US" altLang="ko-KR" sz="3200" dirty="0"/>
              <a:t>)</a:t>
            </a:r>
            <a:endParaRPr lang="ko-KR" altLang="en-US" sz="3200" dirty="0"/>
          </a:p>
        </p:txBody>
      </p:sp>
      <p:sp>
        <p:nvSpPr>
          <p:cNvPr id="12" name="텍스트 개체 틀 11"/>
          <p:cNvSpPr>
            <a:spLocks noGrp="1"/>
          </p:cNvSpPr>
          <p:nvPr>
            <p:ph type="body" sz="quarter" idx="150"/>
          </p:nvPr>
        </p:nvSpPr>
        <p:spPr/>
        <p:txBody>
          <a:bodyPr/>
          <a:lstStyle/>
          <a:p>
            <a:r>
              <a:rPr lang="en-US" altLang="ko-KR" smtClean="0"/>
              <a:t>2024.6</a:t>
            </a:r>
            <a:endParaRPr lang="ko-KR" altLang="en-US" dirty="0"/>
          </a:p>
        </p:txBody>
      </p:sp>
      <p:sp>
        <p:nvSpPr>
          <p:cNvPr id="13" name="텍스트 개체 틀 12"/>
          <p:cNvSpPr>
            <a:spLocks noGrp="1"/>
          </p:cNvSpPr>
          <p:nvPr>
            <p:ph type="body" sz="quarter" idx="151"/>
          </p:nvPr>
        </p:nvSpPr>
        <p:spPr/>
        <p:txBody>
          <a:bodyPr/>
          <a:lstStyle/>
          <a:p>
            <a:r>
              <a:rPr lang="en-US" altLang="ko-KR" dirty="0" smtClean="0"/>
              <a:t>2024 </a:t>
            </a:r>
            <a:r>
              <a:rPr lang="ko-KR" altLang="en-US" dirty="0" smtClean="0"/>
              <a:t>하계 </a:t>
            </a:r>
            <a:r>
              <a:rPr lang="ko-KR" altLang="en-US" dirty="0" err="1" smtClean="0"/>
              <a:t>기경학회</a:t>
            </a:r>
            <a:endParaRPr lang="ko-KR" altLang="en-US" dirty="0"/>
          </a:p>
        </p:txBody>
      </p:sp>
      <p:sp>
        <p:nvSpPr>
          <p:cNvPr id="14" name="텍스트 개체 틀 13"/>
          <p:cNvSpPr>
            <a:spLocks noGrp="1"/>
          </p:cNvSpPr>
          <p:nvPr>
            <p:ph type="body" sz="quarter" idx="153"/>
          </p:nvPr>
        </p:nvSpPr>
        <p:spPr/>
        <p:txBody>
          <a:bodyPr/>
          <a:lstStyle/>
          <a:p>
            <a:r>
              <a:rPr lang="ko-KR" altLang="en-US" dirty="0" smtClean="0"/>
              <a:t>포스터 발표 요령</a:t>
            </a:r>
            <a:endParaRPr lang="ko-KR" altLang="en-US" dirty="0"/>
          </a:p>
        </p:txBody>
      </p:sp>
      <p:sp>
        <p:nvSpPr>
          <p:cNvPr id="15" name="텍스트 개체 틀 3"/>
          <p:cNvSpPr txBox="1">
            <a:spLocks/>
          </p:cNvSpPr>
          <p:nvPr/>
        </p:nvSpPr>
        <p:spPr>
          <a:xfrm>
            <a:off x="446123" y="15647752"/>
            <a:ext cx="10096349" cy="681848"/>
          </a:xfrm>
          <a:prstGeom prst="rect">
            <a:avLst/>
          </a:prstGeom>
          <a:noFill/>
        </p:spPr>
        <p:txBody>
          <a:bodyPr wrap="square" lIns="63307" tIns="63307" rIns="63307" bIns="63307" anchor="ctr" anchorCtr="0">
            <a:spAutoFit/>
          </a:bodyPr>
          <a:lstStyle>
            <a:lvl1pPr marL="0" indent="0" algn="ctr" defTabSz="3038715" rtl="0" eaLnBrk="1" latinLnBrk="0" hangingPunct="1">
              <a:spcBef>
                <a:spcPct val="20000"/>
              </a:spcBef>
              <a:buFont typeface="Arial" pitchFamily="34" charset="0"/>
              <a:buNone/>
              <a:defRPr sz="2800" b="1" u="sng" kern="1200" baseline="0">
                <a:solidFill>
                  <a:schemeClr val="accent5">
                    <a:lumMod val="50000"/>
                  </a:schemeClr>
                </a:solidFill>
                <a:latin typeface="+mn-lt"/>
                <a:ea typeface="+mn-ea"/>
                <a:cs typeface="+mn-cs"/>
              </a:defRPr>
            </a:lvl1pPr>
            <a:lvl2pPr marL="2468955" indent="-949598" algn="l" defTabSz="3038715" rtl="0" eaLnBrk="1" latinLnBrk="0" hangingPunct="1">
              <a:spcBef>
                <a:spcPct val="20000"/>
              </a:spcBef>
              <a:buFont typeface="Arial" pitchFamily="34" charset="0"/>
              <a:buChar char="–"/>
              <a:defRPr sz="9400" kern="1200">
                <a:solidFill>
                  <a:schemeClr val="tx1"/>
                </a:solidFill>
                <a:latin typeface="+mn-lt"/>
                <a:ea typeface="+mn-ea"/>
                <a:cs typeface="+mn-cs"/>
              </a:defRPr>
            </a:lvl2pPr>
            <a:lvl3pPr marL="3798394" indent="-759679" algn="l" defTabSz="3038715" rtl="0" eaLnBrk="1" latinLnBrk="0" hangingPunct="1">
              <a:spcBef>
                <a:spcPct val="20000"/>
              </a:spcBef>
              <a:buFont typeface="Arial" pitchFamily="34" charset="0"/>
              <a:buChar char="•"/>
              <a:defRPr sz="8000" kern="1200">
                <a:solidFill>
                  <a:schemeClr val="tx1"/>
                </a:solidFill>
                <a:latin typeface="+mn-lt"/>
                <a:ea typeface="+mn-ea"/>
                <a:cs typeface="+mn-cs"/>
              </a:defRPr>
            </a:lvl3pPr>
            <a:lvl4pPr marL="5317751"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4pPr>
            <a:lvl5pPr marL="6837107"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5pPr>
            <a:lvl6pPr marL="8356465"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6pPr>
            <a:lvl7pPr marL="9875821"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7pPr>
            <a:lvl8pPr marL="11395179"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8pPr>
            <a:lvl9pPr marL="12914537"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9pPr>
          </a:lstStyle>
          <a:p>
            <a:r>
              <a:rPr lang="ko-KR" altLang="en-US" sz="3600" dirty="0"/>
              <a:t>부착 및 철거</a:t>
            </a:r>
          </a:p>
        </p:txBody>
      </p:sp>
      <p:sp>
        <p:nvSpPr>
          <p:cNvPr id="16" name="텍스트 개체 틀 10"/>
          <p:cNvSpPr txBox="1">
            <a:spLocks/>
          </p:cNvSpPr>
          <p:nvPr/>
        </p:nvSpPr>
        <p:spPr>
          <a:xfrm>
            <a:off x="437278" y="16268069"/>
            <a:ext cx="10102728" cy="1895441"/>
          </a:xfrm>
          <a:prstGeom prst="rect">
            <a:avLst/>
          </a:prstGeom>
        </p:spPr>
        <p:txBody>
          <a:bodyPr wrap="square" lIns="158267" tIns="158267" rIns="158267" bIns="158267">
            <a:spAutoFit/>
          </a:bodyPr>
          <a:lstStyle>
            <a:lvl1pPr marL="0" indent="0" algn="l" defTabSz="3038715" rtl="0" eaLnBrk="1" latinLnBrk="0" hangingPunct="1">
              <a:spcBef>
                <a:spcPct val="20000"/>
              </a:spcBef>
              <a:buFont typeface="Arial" pitchFamily="34" charset="0"/>
              <a:buNone/>
              <a:defRPr sz="2000" kern="1200">
                <a:solidFill>
                  <a:schemeClr val="accent5">
                    <a:lumMod val="50000"/>
                  </a:schemeClr>
                </a:solidFill>
                <a:latin typeface="Times New Roman" panose="02020603050405020304" pitchFamily="18" charset="0"/>
                <a:ea typeface="+mn-ea"/>
                <a:cs typeface="Times New Roman" panose="02020603050405020304" pitchFamily="18" charset="0"/>
              </a:defRPr>
            </a:lvl1pPr>
            <a:lvl2pPr marL="1028732" indent="-395666" algn="l" defTabSz="3038715" rtl="0" eaLnBrk="1" latinLnBrk="0" hangingPunct="1">
              <a:spcBef>
                <a:spcPct val="20000"/>
              </a:spcBef>
              <a:buFont typeface="Arial" pitchFamily="34" charset="0"/>
              <a:buChar char="–"/>
              <a:defRPr sz="1700" kern="1200">
                <a:solidFill>
                  <a:schemeClr val="tx1"/>
                </a:solidFill>
                <a:latin typeface="Trebuchet MS" pitchFamily="34" charset="0"/>
                <a:ea typeface="+mn-ea"/>
                <a:cs typeface="+mn-cs"/>
              </a:defRPr>
            </a:lvl2pPr>
            <a:lvl3pPr marL="1424397" indent="-395666" algn="l" defTabSz="3038715" rtl="0" eaLnBrk="1" latinLnBrk="0" hangingPunct="1">
              <a:spcBef>
                <a:spcPct val="20000"/>
              </a:spcBef>
              <a:buFont typeface="Arial" pitchFamily="34" charset="0"/>
              <a:buChar char="•"/>
              <a:defRPr sz="1700" kern="1200">
                <a:solidFill>
                  <a:schemeClr val="tx1"/>
                </a:solidFill>
                <a:latin typeface="Trebuchet MS" pitchFamily="34" charset="0"/>
                <a:ea typeface="+mn-ea"/>
                <a:cs typeface="+mn-cs"/>
              </a:defRPr>
            </a:lvl3pPr>
            <a:lvl4pPr marL="1859630" indent="-435233" algn="l" defTabSz="3038715" rtl="0" eaLnBrk="1" latinLnBrk="0" hangingPunct="1">
              <a:spcBef>
                <a:spcPct val="20000"/>
              </a:spcBef>
              <a:buFont typeface="Arial" pitchFamily="34" charset="0"/>
              <a:buChar char="–"/>
              <a:defRPr sz="1700" kern="1200">
                <a:solidFill>
                  <a:schemeClr val="tx1"/>
                </a:solidFill>
                <a:latin typeface="Trebuchet MS" pitchFamily="34" charset="0"/>
                <a:ea typeface="+mn-ea"/>
                <a:cs typeface="+mn-cs"/>
              </a:defRPr>
            </a:lvl4pPr>
            <a:lvl5pPr marL="2176163" indent="-316533" algn="l" defTabSz="3038715" rtl="0" eaLnBrk="1" latinLnBrk="0" hangingPunct="1">
              <a:spcBef>
                <a:spcPct val="20000"/>
              </a:spcBef>
              <a:buFont typeface="Arial" pitchFamily="34" charset="0"/>
              <a:buChar char="»"/>
              <a:defRPr sz="1700" kern="1200">
                <a:solidFill>
                  <a:schemeClr val="tx1"/>
                </a:solidFill>
                <a:latin typeface="Trebuchet MS" pitchFamily="34" charset="0"/>
                <a:ea typeface="+mn-ea"/>
                <a:cs typeface="+mn-cs"/>
              </a:defRPr>
            </a:lvl5pPr>
            <a:lvl6pPr marL="8356465"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6pPr>
            <a:lvl7pPr marL="9875821"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7pPr>
            <a:lvl8pPr marL="11395179"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8pPr>
            <a:lvl9pPr marL="12914537"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9pPr>
          </a:lstStyle>
          <a:p>
            <a:pPr marL="342900" indent="-342900">
              <a:buFont typeface="Arial" panose="020B0604020202020204" pitchFamily="34" charset="0"/>
              <a:buChar char="•"/>
            </a:pPr>
            <a:r>
              <a:rPr lang="ko-KR" altLang="en-US" sz="3200" dirty="0"/>
              <a:t>포스터 부착</a:t>
            </a:r>
            <a:r>
              <a:rPr lang="en-US" altLang="ko-KR" sz="3200" dirty="0"/>
              <a:t>: 2024</a:t>
            </a:r>
            <a:r>
              <a:rPr lang="ko-KR" altLang="en-US" sz="3200" dirty="0"/>
              <a:t>년 </a:t>
            </a:r>
            <a:r>
              <a:rPr lang="en-US" altLang="ko-KR" sz="3200" dirty="0"/>
              <a:t>7</a:t>
            </a:r>
            <a:r>
              <a:rPr lang="ko-KR" altLang="en-US" sz="3200" dirty="0"/>
              <a:t>월 </a:t>
            </a:r>
            <a:r>
              <a:rPr lang="en-US" altLang="ko-KR" sz="3200" dirty="0"/>
              <a:t>5</a:t>
            </a:r>
            <a:r>
              <a:rPr lang="ko-KR" altLang="en-US" sz="3200" dirty="0"/>
              <a:t>일 </a:t>
            </a:r>
            <a:r>
              <a:rPr lang="en-US" altLang="ko-KR" sz="3200" dirty="0"/>
              <a:t>(</a:t>
            </a:r>
            <a:r>
              <a:rPr lang="ko-KR" altLang="en-US" sz="3200" dirty="0"/>
              <a:t>금</a:t>
            </a:r>
            <a:r>
              <a:rPr lang="en-US" altLang="ko-KR" sz="3200" dirty="0"/>
              <a:t>) 12</a:t>
            </a:r>
            <a:r>
              <a:rPr lang="ko-KR" altLang="en-US" sz="3200" dirty="0"/>
              <a:t>시 </a:t>
            </a:r>
            <a:r>
              <a:rPr lang="en-US" altLang="ko-KR" sz="3200" dirty="0"/>
              <a:t>30</a:t>
            </a:r>
            <a:r>
              <a:rPr lang="ko-KR" altLang="en-US" sz="3200" dirty="0"/>
              <a:t>분</a:t>
            </a:r>
            <a:r>
              <a:rPr lang="en-US" altLang="ko-KR" sz="3200" dirty="0"/>
              <a:t>~14</a:t>
            </a:r>
            <a:r>
              <a:rPr lang="ko-KR" altLang="en-US" sz="3200" dirty="0"/>
              <a:t>시 </a:t>
            </a:r>
            <a:r>
              <a:rPr lang="en-US" altLang="ko-KR" sz="3200" dirty="0"/>
              <a:t>40</a:t>
            </a:r>
            <a:r>
              <a:rPr lang="ko-KR" altLang="en-US" sz="3200" dirty="0"/>
              <a:t>분</a:t>
            </a:r>
          </a:p>
          <a:p>
            <a:pPr marL="342900" indent="-342900">
              <a:buFont typeface="Arial" panose="020B0604020202020204" pitchFamily="34" charset="0"/>
              <a:buChar char="•"/>
            </a:pPr>
            <a:r>
              <a:rPr lang="ko-KR" altLang="en-US" sz="3200" dirty="0"/>
              <a:t>포스터 철거</a:t>
            </a:r>
            <a:r>
              <a:rPr lang="en-US" altLang="ko-KR" sz="3200" dirty="0"/>
              <a:t>: 2024</a:t>
            </a:r>
            <a:r>
              <a:rPr lang="ko-KR" altLang="en-US" sz="3200" dirty="0"/>
              <a:t>년 </a:t>
            </a:r>
            <a:r>
              <a:rPr lang="en-US" altLang="ko-KR" sz="3200" dirty="0"/>
              <a:t>7</a:t>
            </a:r>
            <a:r>
              <a:rPr lang="ko-KR" altLang="en-US" sz="3200" dirty="0"/>
              <a:t>월 </a:t>
            </a:r>
            <a:r>
              <a:rPr lang="en-US" altLang="ko-KR" sz="3200" dirty="0"/>
              <a:t>5</a:t>
            </a:r>
            <a:r>
              <a:rPr lang="ko-KR" altLang="en-US" sz="3200" dirty="0"/>
              <a:t>일 </a:t>
            </a:r>
            <a:r>
              <a:rPr lang="en-US" altLang="ko-KR" sz="3200" dirty="0"/>
              <a:t>(</a:t>
            </a:r>
            <a:r>
              <a:rPr lang="ko-KR" altLang="en-US" sz="3200" dirty="0"/>
              <a:t>금</a:t>
            </a:r>
            <a:r>
              <a:rPr lang="en-US" altLang="ko-KR" sz="3200" dirty="0"/>
              <a:t>) 16</a:t>
            </a:r>
            <a:r>
              <a:rPr lang="ko-KR" altLang="en-US" sz="3200" dirty="0"/>
              <a:t>시</a:t>
            </a:r>
            <a:r>
              <a:rPr lang="en-US" altLang="ko-KR" sz="3200" dirty="0"/>
              <a:t>20</a:t>
            </a:r>
            <a:r>
              <a:rPr lang="ko-KR" altLang="en-US" sz="3200" dirty="0"/>
              <a:t>분</a:t>
            </a:r>
            <a:r>
              <a:rPr lang="en-US" altLang="ko-KR" sz="3200" dirty="0"/>
              <a:t>~</a:t>
            </a:r>
            <a:r>
              <a:rPr lang="en-US" altLang="ko-KR" sz="3200" dirty="0" smtClean="0"/>
              <a:t>18:10</a:t>
            </a:r>
            <a:endParaRPr lang="en-US" altLang="ko-KR" sz="3200" dirty="0"/>
          </a:p>
        </p:txBody>
      </p:sp>
    </p:spTree>
    <p:extLst>
      <p:ext uri="{BB962C8B-B14F-4D97-AF65-F5344CB8AC3E}">
        <p14:creationId xmlns:p14="http://schemas.microsoft.com/office/powerpoint/2010/main" val="40742588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텍스트 개체 틀 2"/>
          <p:cNvSpPr>
            <a:spLocks noGrp="1"/>
          </p:cNvSpPr>
          <p:nvPr>
            <p:ph type="body" sz="quarter" idx="10"/>
          </p:nvPr>
        </p:nvSpPr>
        <p:spPr/>
        <p:txBody>
          <a:bodyPr/>
          <a:lstStyle/>
          <a:p>
            <a:endParaRPr lang="ko-KR" altLang="en-US"/>
          </a:p>
        </p:txBody>
      </p:sp>
      <p:sp>
        <p:nvSpPr>
          <p:cNvPr id="4" name="텍스트 개체 틀 3"/>
          <p:cNvSpPr>
            <a:spLocks noGrp="1"/>
          </p:cNvSpPr>
          <p:nvPr>
            <p:ph type="body" sz="quarter" idx="11"/>
          </p:nvPr>
        </p:nvSpPr>
        <p:spPr/>
        <p:txBody>
          <a:bodyPr/>
          <a:lstStyle/>
          <a:p>
            <a:endParaRPr lang="ko-KR" altLang="en-US"/>
          </a:p>
        </p:txBody>
      </p:sp>
      <p:sp>
        <p:nvSpPr>
          <p:cNvPr id="5" name="텍스트 개체 틀 4"/>
          <p:cNvSpPr>
            <a:spLocks noGrp="1"/>
          </p:cNvSpPr>
          <p:nvPr>
            <p:ph type="body" sz="quarter" idx="20"/>
          </p:nvPr>
        </p:nvSpPr>
        <p:spPr/>
        <p:txBody>
          <a:bodyPr/>
          <a:lstStyle/>
          <a:p>
            <a:endParaRPr lang="ko-KR" altLang="en-US"/>
          </a:p>
        </p:txBody>
      </p:sp>
      <p:sp>
        <p:nvSpPr>
          <p:cNvPr id="6" name="텍스트 개체 틀 5"/>
          <p:cNvSpPr>
            <a:spLocks noGrp="1"/>
          </p:cNvSpPr>
          <p:nvPr>
            <p:ph type="body" sz="quarter" idx="25"/>
          </p:nvPr>
        </p:nvSpPr>
        <p:spPr/>
        <p:txBody>
          <a:bodyPr/>
          <a:lstStyle/>
          <a:p>
            <a:endParaRPr lang="ko-KR" altLang="en-US"/>
          </a:p>
        </p:txBody>
      </p:sp>
      <p:sp>
        <p:nvSpPr>
          <p:cNvPr id="7" name="텍스트 개체 틀 6"/>
          <p:cNvSpPr>
            <a:spLocks noGrp="1"/>
          </p:cNvSpPr>
          <p:nvPr>
            <p:ph type="body" sz="quarter" idx="26"/>
          </p:nvPr>
        </p:nvSpPr>
        <p:spPr/>
        <p:txBody>
          <a:bodyPr/>
          <a:lstStyle/>
          <a:p>
            <a:endParaRPr lang="ko-KR" altLang="en-US"/>
          </a:p>
        </p:txBody>
      </p:sp>
      <p:sp>
        <p:nvSpPr>
          <p:cNvPr id="8" name="텍스트 개체 틀 7"/>
          <p:cNvSpPr>
            <a:spLocks noGrp="1"/>
          </p:cNvSpPr>
          <p:nvPr>
            <p:ph type="body" sz="quarter" idx="27"/>
          </p:nvPr>
        </p:nvSpPr>
        <p:spPr/>
        <p:txBody>
          <a:bodyPr/>
          <a:lstStyle/>
          <a:p>
            <a:endParaRPr lang="ko-KR" altLang="en-US"/>
          </a:p>
        </p:txBody>
      </p:sp>
      <p:sp>
        <p:nvSpPr>
          <p:cNvPr id="9" name="텍스트 개체 틀 8"/>
          <p:cNvSpPr>
            <a:spLocks noGrp="1"/>
          </p:cNvSpPr>
          <p:nvPr>
            <p:ph type="body" sz="quarter" idx="28"/>
          </p:nvPr>
        </p:nvSpPr>
        <p:spPr/>
        <p:txBody>
          <a:bodyPr/>
          <a:lstStyle/>
          <a:p>
            <a:endParaRPr lang="ko-KR" altLang="en-US"/>
          </a:p>
        </p:txBody>
      </p:sp>
      <p:sp>
        <p:nvSpPr>
          <p:cNvPr id="10" name="텍스트 개체 틀 9"/>
          <p:cNvSpPr>
            <a:spLocks noGrp="1"/>
          </p:cNvSpPr>
          <p:nvPr>
            <p:ph type="body" sz="quarter" idx="29"/>
          </p:nvPr>
        </p:nvSpPr>
        <p:spPr/>
        <p:txBody>
          <a:bodyPr/>
          <a:lstStyle/>
          <a:p>
            <a:endParaRPr lang="ko-KR" altLang="en-US"/>
          </a:p>
        </p:txBody>
      </p:sp>
      <p:sp>
        <p:nvSpPr>
          <p:cNvPr id="11" name="텍스트 개체 틀 10"/>
          <p:cNvSpPr>
            <a:spLocks noGrp="1"/>
          </p:cNvSpPr>
          <p:nvPr>
            <p:ph type="body" sz="quarter" idx="30"/>
          </p:nvPr>
        </p:nvSpPr>
        <p:spPr/>
        <p:txBody>
          <a:bodyPr/>
          <a:lstStyle/>
          <a:p>
            <a:endParaRPr lang="ko-KR" altLang="en-US"/>
          </a:p>
        </p:txBody>
      </p:sp>
      <p:sp>
        <p:nvSpPr>
          <p:cNvPr id="12" name="텍스트 개체 틀 11"/>
          <p:cNvSpPr>
            <a:spLocks noGrp="1"/>
          </p:cNvSpPr>
          <p:nvPr>
            <p:ph type="body" sz="quarter" idx="96"/>
          </p:nvPr>
        </p:nvSpPr>
        <p:spPr/>
        <p:txBody>
          <a:bodyPr/>
          <a:lstStyle/>
          <a:p>
            <a:endParaRPr lang="ko-KR" altLang="en-US"/>
          </a:p>
        </p:txBody>
      </p:sp>
      <p:sp>
        <p:nvSpPr>
          <p:cNvPr id="13" name="텍스트 개체 틀 12"/>
          <p:cNvSpPr>
            <a:spLocks noGrp="1"/>
          </p:cNvSpPr>
          <p:nvPr>
            <p:ph type="body" sz="quarter" idx="150"/>
          </p:nvPr>
        </p:nvSpPr>
        <p:spPr/>
        <p:txBody>
          <a:bodyPr/>
          <a:lstStyle/>
          <a:p>
            <a:endParaRPr lang="ko-KR" altLang="en-US"/>
          </a:p>
        </p:txBody>
      </p:sp>
      <p:sp>
        <p:nvSpPr>
          <p:cNvPr id="14" name="텍스트 개체 틀 13"/>
          <p:cNvSpPr>
            <a:spLocks noGrp="1"/>
          </p:cNvSpPr>
          <p:nvPr>
            <p:ph type="body" sz="quarter" idx="151"/>
          </p:nvPr>
        </p:nvSpPr>
        <p:spPr/>
        <p:txBody>
          <a:bodyPr/>
          <a:lstStyle/>
          <a:p>
            <a:endParaRPr lang="ko-KR" altLang="en-US"/>
          </a:p>
        </p:txBody>
      </p:sp>
      <p:sp>
        <p:nvSpPr>
          <p:cNvPr id="15" name="텍스트 개체 틀 14"/>
          <p:cNvSpPr>
            <a:spLocks noGrp="1"/>
          </p:cNvSpPr>
          <p:nvPr>
            <p:ph type="body" sz="quarter" idx="153"/>
          </p:nvPr>
        </p:nvSpPr>
        <p:spPr/>
        <p:txBody>
          <a:bodyPr/>
          <a:lstStyle/>
          <a:p>
            <a:endParaRPr lang="ko-KR" altLang="en-US"/>
          </a:p>
        </p:txBody>
      </p:sp>
      <p:sp>
        <p:nvSpPr>
          <p:cNvPr id="2" name="직사각형 1"/>
          <p:cNvSpPr/>
          <p:nvPr/>
        </p:nvSpPr>
        <p:spPr>
          <a:xfrm>
            <a:off x="19137086" y="348658"/>
            <a:ext cx="1567544" cy="8269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smtClean="0">
                <a:solidFill>
                  <a:schemeClr val="tx1"/>
                </a:solidFill>
              </a:rPr>
              <a:t>P</a:t>
            </a:r>
            <a:endParaRPr lang="ko-KR" altLang="en-US" sz="3200" dirty="0">
              <a:solidFill>
                <a:schemeClr val="tx1"/>
              </a:solidFill>
            </a:endParaRPr>
          </a:p>
        </p:txBody>
      </p:sp>
    </p:spTree>
    <p:extLst>
      <p:ext uri="{BB962C8B-B14F-4D97-AF65-F5344CB8AC3E}">
        <p14:creationId xmlns:p14="http://schemas.microsoft.com/office/powerpoint/2010/main" val="3742088974"/>
      </p:ext>
    </p:extLst>
  </p:cSld>
  <p:clrMapOvr>
    <a:masterClrMapping/>
  </p:clrMapOvr>
  <p:timing>
    <p:tnLst>
      <p:par>
        <p:cTn id="1" dur="indefinite" restart="never" nodeType="tmRoot"/>
      </p:par>
    </p:tnLst>
  </p:timing>
</p:sld>
</file>

<file path=ppt/theme/theme1.xml><?xml version="1.0" encoding="utf-8"?>
<a:theme xmlns:a="http://schemas.openxmlformats.org/drawingml/2006/main" name="A1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0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PosterPresentations.com-100CMx140CM</Template>
  <TotalTime>1407</TotalTime>
  <Words>250</Words>
  <Application>Microsoft Office PowerPoint</Application>
  <PresentationFormat>사용자 지정</PresentationFormat>
  <Paragraphs>25</Paragraphs>
  <Slides>2</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2</vt:i4>
      </vt:variant>
    </vt:vector>
  </HeadingPairs>
  <TitlesOfParts>
    <vt:vector size="8" baseType="lpstr">
      <vt:lpstr>맑은 고딕</vt:lpstr>
      <vt:lpstr>Arial</vt:lpstr>
      <vt:lpstr>Calibri</vt:lpstr>
      <vt:lpstr>Times New Roman</vt:lpstr>
      <vt:lpstr>Trebuchet MS</vt:lpstr>
      <vt:lpstr>A1 Template</vt:lpstr>
      <vt:lpstr>PowerPoint 프레젠테이션</vt:lpstr>
      <vt:lpstr>PowerPoint 프레젠테이션</vt:lpstr>
    </vt:vector>
  </TitlesOfParts>
  <Manager>A. Kotoulas</Manager>
  <Company>Canterbury Media Services, Inc.</Company>
  <LinksUpToDate>false</LinksUpToDate>
  <SharedDoc>false</SharedDoc>
  <HyperlinkBase>https://www.posterpresentations.com/free-poster-templates.html</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A1 PowerPoint Presentation</dc:title>
  <dc:subject>Research poster presentation template</dc:subject>
  <dc:creator>PosterPresentations.com</dc:creator>
  <cp:keywords>A1 Powerpoint poster template, scientific poster template, research poster template</cp:keywords>
  <dc:description>This template is the property of PosterPresentations.com. You are free to modify and print the template as needed, as long as the PosterPresentations.com watermark at the bottom left of the page is visible. Call us if you need help with this poster template. 1-866-649-3004 (c)PosterPresentations.com</dc:description>
  <cp:lastModifiedBy>Taehyun Jung</cp:lastModifiedBy>
  <cp:revision>41</cp:revision>
  <cp:lastPrinted>2024-06-19T17:05:08Z</cp:lastPrinted>
  <dcterms:created xsi:type="dcterms:W3CDTF">2012-02-10T00:21:22Z</dcterms:created>
  <dcterms:modified xsi:type="dcterms:W3CDTF">2024-06-19T17:07:49Z</dcterms:modified>
  <cp:category>Research poster templates</cp:category>
</cp:coreProperties>
</file>